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media/image3.jpg" ContentType="application/octet-stream"/>
  <Override PartName="/ppt/media/image4.jpg" ContentType="application/octet-stream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76" r:id="rId4"/>
    <p:sldId id="280" r:id="rId5"/>
    <p:sldId id="278" r:id="rId6"/>
    <p:sldId id="281" r:id="rId7"/>
    <p:sldId id="285" r:id="rId8"/>
    <p:sldId id="290" r:id="rId9"/>
    <p:sldId id="284" r:id="rId10"/>
    <p:sldId id="288" r:id="rId11"/>
    <p:sldId id="287" r:id="rId12"/>
    <p:sldId id="283" r:id="rId13"/>
    <p:sldId id="277" r:id="rId14"/>
    <p:sldId id="289" r:id="rId15"/>
    <p:sldId id="271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3FB283-074D-48B1-9283-0E463F6EF1E8}" v="427" dt="2019-12-17T22:20:47.4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jonson Pjetri" userId="236d94e22aae1bda" providerId="LiveId" clId="{996380B1-6C70-4090-8645-B0104065E282}"/>
    <pc:docChg chg="undo redo custSel mod addSld delSld modSld sldOrd">
      <pc:chgData name="Gjonson Pjetri" userId="236d94e22aae1bda" providerId="LiveId" clId="{996380B1-6C70-4090-8645-B0104065E282}" dt="2019-12-15T00:20:57.566" v="1347" actId="478"/>
      <pc:docMkLst>
        <pc:docMk/>
      </pc:docMkLst>
      <pc:sldChg chg="addSp delSp">
        <pc:chgData name="Gjonson Pjetri" userId="236d94e22aae1bda" providerId="LiveId" clId="{996380B1-6C70-4090-8645-B0104065E282}" dt="2019-12-14T22:40:25.550" v="7" actId="9405"/>
        <pc:sldMkLst>
          <pc:docMk/>
          <pc:sldMk cId="938498474" sldId="256"/>
        </pc:sldMkLst>
        <pc:inkChg chg="add del">
          <ac:chgData name="Gjonson Pjetri" userId="236d94e22aae1bda" providerId="LiveId" clId="{996380B1-6C70-4090-8645-B0104065E282}" dt="2019-12-14T22:40:25.550" v="7" actId="9405"/>
          <ac:inkMkLst>
            <pc:docMk/>
            <pc:sldMk cId="938498474" sldId="256"/>
            <ac:inkMk id="101" creationId="{E5FDFEB0-D35B-46CB-A1F8-F8D62578294F}"/>
          </ac:inkMkLst>
        </pc:inkChg>
      </pc:sldChg>
      <pc:sldChg chg="addSp delSp modSp add mod setBg setClrOvrMap">
        <pc:chgData name="Gjonson Pjetri" userId="236d94e22aae1bda" providerId="LiveId" clId="{996380B1-6C70-4090-8645-B0104065E282}" dt="2019-12-15T00:20:19.616" v="1344" actId="207"/>
        <pc:sldMkLst>
          <pc:docMk/>
          <pc:sldMk cId="3999068196" sldId="271"/>
        </pc:sldMkLst>
        <pc:spChg chg="add mod">
          <ac:chgData name="Gjonson Pjetri" userId="236d94e22aae1bda" providerId="LiveId" clId="{996380B1-6C70-4090-8645-B0104065E282}" dt="2019-12-15T00:18:08.320" v="1310" actId="1076"/>
          <ac:spMkLst>
            <pc:docMk/>
            <pc:sldMk cId="3999068196" sldId="271"/>
            <ac:spMk id="9" creationId="{170D2E68-5562-4056-A73D-72C1E3825860}"/>
          </ac:spMkLst>
        </pc:spChg>
        <pc:spChg chg="add mo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10" creationId="{AAC63E46-1497-4C9B-B581-1EEBE320C10E}"/>
          </ac:spMkLst>
        </pc:spChg>
        <pc:spChg chg="add mod ord">
          <ac:chgData name="Gjonson Pjetri" userId="236d94e22aae1bda" providerId="LiveId" clId="{996380B1-6C70-4090-8645-B0104065E282}" dt="2019-12-15T00:20:19.616" v="1344" actId="207"/>
          <ac:spMkLst>
            <pc:docMk/>
            <pc:sldMk cId="3999068196" sldId="271"/>
            <ac:spMk id="11" creationId="{B2F73D18-D959-4C82-AB9A-CA5C0921D4C0}"/>
          </ac:spMkLst>
        </pc:spChg>
        <pc:spChg chg="add mo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12" creationId="{790C0CE2-0398-4C14-93B9-C93C9E7C56EF}"/>
          </ac:spMkLst>
        </pc:spChg>
        <pc:spChg chg="add del">
          <ac:chgData name="Gjonson Pjetri" userId="236d94e22aae1bda" providerId="LiveId" clId="{996380B1-6C70-4090-8645-B0104065E282}" dt="2019-12-15T00:18:55.436" v="1313" actId="26606"/>
          <ac:spMkLst>
            <pc:docMk/>
            <pc:sldMk cId="3999068196" sldId="271"/>
            <ac:spMk id="18" creationId="{B26D9126-4D1A-435C-92FD-2EFD34104B27}"/>
          </ac:spMkLst>
        </pc:spChg>
        <pc:spChg chg="add del">
          <ac:chgData name="Gjonson Pjetri" userId="236d94e22aae1bda" providerId="LiveId" clId="{996380B1-6C70-4090-8645-B0104065E282}" dt="2019-12-15T00:18:55.436" v="1313" actId="26606"/>
          <ac:spMkLst>
            <pc:docMk/>
            <pc:sldMk cId="3999068196" sldId="271"/>
            <ac:spMk id="20" creationId="{8A177BCC-4208-4795-8572-4D623BA1E2A0}"/>
          </ac:spMkLst>
        </pc:spChg>
        <pc:spChg chg="add del">
          <ac:chgData name="Gjonson Pjetri" userId="236d94e22aae1bda" providerId="LiveId" clId="{996380B1-6C70-4090-8645-B0104065E282}" dt="2019-12-15T00:18:57.969" v="1315" actId="26606"/>
          <ac:spMkLst>
            <pc:docMk/>
            <pc:sldMk cId="3999068196" sldId="271"/>
            <ac:spMk id="22" creationId="{5E10DA6E-C3FF-4539-BF84-4775BB7EC422}"/>
          </ac:spMkLst>
        </pc:spChg>
        <pc:spChg chg="add del">
          <ac:chgData name="Gjonson Pjetri" userId="236d94e22aae1bda" providerId="LiveId" clId="{996380B1-6C70-4090-8645-B0104065E282}" dt="2019-12-15T00:18:57.969" v="1315" actId="26606"/>
          <ac:spMkLst>
            <pc:docMk/>
            <pc:sldMk cId="3999068196" sldId="271"/>
            <ac:spMk id="23" creationId="{83FA766D-3260-4E0A-9E7F-A2C93DFF1932}"/>
          </ac:spMkLst>
        </pc:spChg>
        <pc:spChg chg="add del">
          <ac:chgData name="Gjonson Pjetri" userId="236d94e22aae1bda" providerId="LiveId" clId="{996380B1-6C70-4090-8645-B0104065E282}" dt="2019-12-15T00:18:57.969" v="1315" actId="26606"/>
          <ac:spMkLst>
            <pc:docMk/>
            <pc:sldMk cId="3999068196" sldId="271"/>
            <ac:spMk id="24" creationId="{CB435A06-5FFD-4CF8-BE06-3796EC42003A}"/>
          </ac:spMkLst>
        </pc:spChg>
        <pc:spChg chg="add del">
          <ac:chgData name="Gjonson Pjetri" userId="236d94e22aae1bda" providerId="LiveId" clId="{996380B1-6C70-4090-8645-B0104065E282}" dt="2019-12-15T00:18:59.501" v="1317" actId="26606"/>
          <ac:spMkLst>
            <pc:docMk/>
            <pc:sldMk cId="3999068196" sldId="271"/>
            <ac:spMk id="26" creationId="{B26D9126-4D1A-435C-92FD-2EFD34104B27}"/>
          </ac:spMkLst>
        </pc:spChg>
        <pc:spChg chg="add del">
          <ac:chgData name="Gjonson Pjetri" userId="236d94e22aae1bda" providerId="LiveId" clId="{996380B1-6C70-4090-8645-B0104065E282}" dt="2019-12-15T00:18:59.501" v="1317" actId="26606"/>
          <ac:spMkLst>
            <pc:docMk/>
            <pc:sldMk cId="3999068196" sldId="271"/>
            <ac:spMk id="27" creationId="{8A177BCC-4208-4795-8572-4D623BA1E2A0}"/>
          </ac:spMkLst>
        </pc:spChg>
        <pc:spChg chg="ad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29" creationId="{83FA766D-3260-4E0A-9E7F-A2C93DFF1932}"/>
          </ac:spMkLst>
        </pc:spChg>
        <pc:spChg chg="ad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30" creationId="{CB435A06-5FFD-4CF8-BE06-3796EC42003A}"/>
          </ac:spMkLst>
        </pc:spChg>
        <pc:spChg chg="ad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31" creationId="{5E10DA6E-C3FF-4539-BF84-4775BB7EC422}"/>
          </ac:spMkLst>
        </pc:spChg>
        <pc:grpChg chg="del">
          <ac:chgData name="Gjonson Pjetri" userId="236d94e22aae1bda" providerId="LiveId" clId="{996380B1-6C70-4090-8645-B0104065E282}" dt="2019-12-15T00:17:15.676" v="1304" actId="478"/>
          <ac:grpSpMkLst>
            <pc:docMk/>
            <pc:sldMk cId="3999068196" sldId="271"/>
            <ac:grpSpMk id="3" creationId="{C86B389D-3657-4092-A7FA-B1A250BF9449}"/>
          </ac:grpSpMkLst>
        </pc:grpChg>
        <pc:picChg chg="add del">
          <ac:chgData name="Gjonson Pjetri" userId="236d94e22aae1bda" providerId="LiveId" clId="{996380B1-6C70-4090-8645-B0104065E282}" dt="2019-12-15T00:17:31.558" v="1306" actId="478"/>
          <ac:picMkLst>
            <pc:docMk/>
            <pc:sldMk cId="3999068196" sldId="271"/>
            <ac:picMk id="6" creationId="{22D19622-D1D9-4EB7-9E2E-3FC2DB59684E}"/>
          </ac:picMkLst>
        </pc:picChg>
        <pc:picChg chg="add mod ord">
          <ac:chgData name="Gjonson Pjetri" userId="236d94e22aae1bda" providerId="LiveId" clId="{996380B1-6C70-4090-8645-B0104065E282}" dt="2019-12-15T00:18:59.921" v="1318" actId="26606"/>
          <ac:picMkLst>
            <pc:docMk/>
            <pc:sldMk cId="3999068196" sldId="271"/>
            <ac:picMk id="13" creationId="{8DCF6B61-F1C0-43A0-AFB5-0934F24774A8}"/>
          </ac:picMkLst>
        </pc:picChg>
      </pc:sldChg>
    </pc:docChg>
  </pc:docChgLst>
  <pc:docChgLst>
    <pc:chgData name="Gjonson Pjetri" userId="236d94e22aae1bda" providerId="LiveId" clId="{BE3FB283-074D-48B1-9283-0E463F6EF1E8}"/>
    <pc:docChg chg="undo redo custSel addSld delSld modSld sldOrd">
      <pc:chgData name="Gjonson Pjetri" userId="236d94e22aae1bda" providerId="LiveId" clId="{BE3FB283-074D-48B1-9283-0E463F6EF1E8}" dt="2019-12-17T22:22:31.800" v="2928" actId="14100"/>
      <pc:docMkLst>
        <pc:docMk/>
      </pc:docMkLst>
      <pc:sldChg chg="addSp delSp">
        <pc:chgData name="Gjonson Pjetri" userId="236d94e22aae1bda" providerId="LiveId" clId="{BE3FB283-074D-48B1-9283-0E463F6EF1E8}" dt="2019-12-16T13:58:48.979" v="16" actId="478"/>
        <pc:sldMkLst>
          <pc:docMk/>
          <pc:sldMk cId="938498474" sldId="256"/>
        </pc:sldMkLst>
        <pc:picChg chg="add del">
          <ac:chgData name="Gjonson Pjetri" userId="236d94e22aae1bda" providerId="LiveId" clId="{BE3FB283-074D-48B1-9283-0E463F6EF1E8}" dt="2019-12-16T13:58:48.979" v="16" actId="478"/>
          <ac:picMkLst>
            <pc:docMk/>
            <pc:sldMk cId="938498474" sldId="256"/>
            <ac:picMk id="38" creationId="{0F6DD811-E68A-4CF2-A6AE-D923B9173D72}"/>
          </ac:picMkLst>
        </pc:picChg>
      </pc:sldChg>
      <pc:sldChg chg="delSp modSp del ord">
        <pc:chgData name="Gjonson Pjetri" userId="236d94e22aae1bda" providerId="LiveId" clId="{BE3FB283-074D-48B1-9283-0E463F6EF1E8}" dt="2019-12-17T18:19:32.221" v="1151" actId="2696"/>
        <pc:sldMkLst>
          <pc:docMk/>
          <pc:sldMk cId="3865051612" sldId="258"/>
        </pc:sldMkLst>
        <pc:spChg chg="mod">
          <ac:chgData name="Gjonson Pjetri" userId="236d94e22aae1bda" providerId="LiveId" clId="{BE3FB283-074D-48B1-9283-0E463F6EF1E8}" dt="2019-12-16T14:06:52.777" v="152"/>
          <ac:spMkLst>
            <pc:docMk/>
            <pc:sldMk cId="3865051612" sldId="258"/>
            <ac:spMk id="7" creationId="{15995BBA-7BE5-4E10-A68B-F9F9BFD212CC}"/>
          </ac:spMkLst>
        </pc:spChg>
        <pc:spChg chg="mod">
          <ac:chgData name="Gjonson Pjetri" userId="236d94e22aae1bda" providerId="LiveId" clId="{BE3FB283-074D-48B1-9283-0E463F6EF1E8}" dt="2019-12-16T14:08:07.446" v="219" actId="20577"/>
          <ac:spMkLst>
            <pc:docMk/>
            <pc:sldMk cId="3865051612" sldId="258"/>
            <ac:spMk id="8" creationId="{FFD53BF9-CA0A-47B6-A695-80BF54D4F341}"/>
          </ac:spMkLst>
        </pc:spChg>
        <pc:grpChg chg="del">
          <ac:chgData name="Gjonson Pjetri" userId="236d94e22aae1bda" providerId="LiveId" clId="{BE3FB283-074D-48B1-9283-0E463F6EF1E8}" dt="2019-12-17T18:18:43.302" v="1115"/>
          <ac:grpSpMkLst>
            <pc:docMk/>
            <pc:sldMk cId="3865051612" sldId="258"/>
            <ac:grpSpMk id="3" creationId="{C86B389D-3657-4092-A7FA-B1A250BF9449}"/>
          </ac:grpSpMkLst>
        </pc:grpChg>
        <pc:graphicFrameChg chg="del">
          <ac:chgData name="Gjonson Pjetri" userId="236d94e22aae1bda" providerId="LiveId" clId="{BE3FB283-074D-48B1-9283-0E463F6EF1E8}" dt="2019-12-17T18:18:43.302" v="1115"/>
          <ac:graphicFrameMkLst>
            <pc:docMk/>
            <pc:sldMk cId="3865051612" sldId="258"/>
            <ac:graphicFrameMk id="4" creationId="{AAE85B4F-4496-41BA-B102-97E3F60216AF}"/>
          </ac:graphicFrameMkLst>
        </pc:graphicFrameChg>
      </pc:sldChg>
      <pc:sldChg chg="delSp modSp del ord">
        <pc:chgData name="Gjonson Pjetri" userId="236d94e22aae1bda" providerId="LiveId" clId="{BE3FB283-074D-48B1-9283-0E463F6EF1E8}" dt="2019-12-17T18:40:03.220" v="1554" actId="2696"/>
        <pc:sldMkLst>
          <pc:docMk/>
          <pc:sldMk cId="1877707180" sldId="259"/>
        </pc:sldMkLst>
        <pc:spChg chg="mod">
          <ac:chgData name="Gjonson Pjetri" userId="236d94e22aae1bda" providerId="LiveId" clId="{BE3FB283-074D-48B1-9283-0E463F6EF1E8}" dt="2019-12-16T14:05:35.227" v="144" actId="20577"/>
          <ac:spMkLst>
            <pc:docMk/>
            <pc:sldMk cId="1877707180" sldId="259"/>
            <ac:spMk id="7" creationId="{15995BBA-7BE5-4E10-A68B-F9F9BFD212CC}"/>
          </ac:spMkLst>
        </pc:spChg>
        <pc:spChg chg="mod">
          <ac:chgData name="Gjonson Pjetri" userId="236d94e22aae1bda" providerId="LiveId" clId="{BE3FB283-074D-48B1-9283-0E463F6EF1E8}" dt="2019-12-16T14:13:08.793" v="363" actId="20577"/>
          <ac:spMkLst>
            <pc:docMk/>
            <pc:sldMk cId="1877707180" sldId="259"/>
            <ac:spMk id="8" creationId="{FFD53BF9-CA0A-47B6-A695-80BF54D4F341}"/>
          </ac:spMkLst>
        </pc:spChg>
        <pc:grpChg chg="del">
          <ac:chgData name="Gjonson Pjetri" userId="236d94e22aae1bda" providerId="LiveId" clId="{BE3FB283-074D-48B1-9283-0E463F6EF1E8}" dt="2019-12-17T18:34:29.311" v="1527"/>
          <ac:grpSpMkLst>
            <pc:docMk/>
            <pc:sldMk cId="1877707180" sldId="259"/>
            <ac:grpSpMk id="3" creationId="{C86B389D-3657-4092-A7FA-B1A250BF9449}"/>
          </ac:grpSpMkLst>
        </pc:grpChg>
        <pc:picChg chg="del">
          <ac:chgData name="Gjonson Pjetri" userId="236d94e22aae1bda" providerId="LiveId" clId="{BE3FB283-074D-48B1-9283-0E463F6EF1E8}" dt="2019-12-17T18:34:29.311" v="1527"/>
          <ac:picMkLst>
            <pc:docMk/>
            <pc:sldMk cId="1877707180" sldId="259"/>
            <ac:picMk id="6" creationId="{68033C7E-5E52-44AC-8B1B-29B29052A05B}"/>
          </ac:picMkLst>
        </pc:picChg>
      </pc:sldChg>
      <pc:sldChg chg="del ord">
        <pc:chgData name="Gjonson Pjetri" userId="236d94e22aae1bda" providerId="LiveId" clId="{BE3FB283-074D-48B1-9283-0E463F6EF1E8}" dt="2019-12-17T18:40:00.322" v="1553" actId="2696"/>
        <pc:sldMkLst>
          <pc:docMk/>
          <pc:sldMk cId="612203635" sldId="261"/>
        </pc:sldMkLst>
      </pc:sldChg>
      <pc:sldChg chg="addSp delSp modSp del ord modAnim">
        <pc:chgData name="Gjonson Pjetri" userId="236d94e22aae1bda" providerId="LiveId" clId="{BE3FB283-074D-48B1-9283-0E463F6EF1E8}" dt="2019-12-17T18:48:27.539" v="1639" actId="2696"/>
        <pc:sldMkLst>
          <pc:docMk/>
          <pc:sldMk cId="4010044788" sldId="265"/>
        </pc:sldMkLst>
        <pc:spChg chg="mod">
          <ac:chgData name="Gjonson Pjetri" userId="236d94e22aae1bda" providerId="LiveId" clId="{BE3FB283-074D-48B1-9283-0E463F6EF1E8}" dt="2019-12-16T14:25:06.153" v="487" actId="20577"/>
          <ac:spMkLst>
            <pc:docMk/>
            <pc:sldMk cId="4010044788" sldId="265"/>
            <ac:spMk id="7" creationId="{15995BBA-7BE5-4E10-A68B-F9F9BFD212CC}"/>
          </ac:spMkLst>
        </pc:spChg>
        <pc:spChg chg="mod">
          <ac:chgData name="Gjonson Pjetri" userId="236d94e22aae1bda" providerId="LiveId" clId="{BE3FB283-074D-48B1-9283-0E463F6EF1E8}" dt="2019-12-16T14:25:21.110" v="512" actId="20577"/>
          <ac:spMkLst>
            <pc:docMk/>
            <pc:sldMk cId="4010044788" sldId="265"/>
            <ac:spMk id="8" creationId="{FFD53BF9-CA0A-47B6-A695-80BF54D4F341}"/>
          </ac:spMkLst>
        </pc:spChg>
        <pc:spChg chg="del mod">
          <ac:chgData name="Gjonson Pjetri" userId="236d94e22aae1bda" providerId="LiveId" clId="{BE3FB283-074D-48B1-9283-0E463F6EF1E8}" dt="2019-12-17T18:41:13.648" v="1604"/>
          <ac:spMkLst>
            <pc:docMk/>
            <pc:sldMk cId="4010044788" sldId="265"/>
            <ac:spMk id="11" creationId="{1F637933-1E06-41DE-8F55-08D0DCFED4D6}"/>
          </ac:spMkLst>
        </pc:spChg>
        <pc:spChg chg="add del mod">
          <ac:chgData name="Gjonson Pjetri" userId="236d94e22aae1bda" providerId="LiveId" clId="{BE3FB283-074D-48B1-9283-0E463F6EF1E8}" dt="2019-12-16T14:27:20.153" v="521" actId="478"/>
          <ac:spMkLst>
            <pc:docMk/>
            <pc:sldMk cId="4010044788" sldId="265"/>
            <ac:spMk id="12" creationId="{9C661789-7640-4D4C-8586-2A38F6EE3B91}"/>
          </ac:spMkLst>
        </pc:spChg>
        <pc:grpChg chg="del">
          <ac:chgData name="Gjonson Pjetri" userId="236d94e22aae1bda" providerId="LiveId" clId="{BE3FB283-074D-48B1-9283-0E463F6EF1E8}" dt="2019-12-17T18:41:13.648" v="1604"/>
          <ac:grpSpMkLst>
            <pc:docMk/>
            <pc:sldMk cId="4010044788" sldId="265"/>
            <ac:grpSpMk id="3" creationId="{C86B389D-3657-4092-A7FA-B1A250BF9449}"/>
          </ac:grpSpMkLst>
        </pc:grpChg>
        <pc:grpChg chg="del">
          <ac:chgData name="Gjonson Pjetri" userId="236d94e22aae1bda" providerId="LiveId" clId="{BE3FB283-074D-48B1-9283-0E463F6EF1E8}" dt="2019-12-17T18:41:13.648" v="1604"/>
          <ac:grpSpMkLst>
            <pc:docMk/>
            <pc:sldMk cId="4010044788" sldId="265"/>
            <ac:grpSpMk id="37" creationId="{3B6EA6DF-CC72-48D3-AAFF-46D63C421C81}"/>
          </ac:grpSpMkLst>
        </pc:grpChg>
      </pc:sldChg>
      <pc:sldChg chg="delSp del">
        <pc:chgData name="Gjonson Pjetri" userId="236d94e22aae1bda" providerId="LiveId" clId="{BE3FB283-074D-48B1-9283-0E463F6EF1E8}" dt="2019-12-17T18:48:33.572" v="1640" actId="2696"/>
        <pc:sldMkLst>
          <pc:docMk/>
          <pc:sldMk cId="3130824956" sldId="266"/>
        </pc:sldMkLst>
        <pc:spChg chg="del">
          <ac:chgData name="Gjonson Pjetri" userId="236d94e22aae1bda" providerId="LiveId" clId="{BE3FB283-074D-48B1-9283-0E463F6EF1E8}" dt="2019-12-17T18:40:29.828" v="1556"/>
          <ac:spMkLst>
            <pc:docMk/>
            <pc:sldMk cId="3130824956" sldId="266"/>
            <ac:spMk id="11" creationId="{70732E37-074B-4A29-AF18-DD0074C1E322}"/>
          </ac:spMkLst>
        </pc:spChg>
        <pc:grpChg chg="del">
          <ac:chgData name="Gjonson Pjetri" userId="236d94e22aae1bda" providerId="LiveId" clId="{BE3FB283-074D-48B1-9283-0E463F6EF1E8}" dt="2019-12-17T18:40:29.828" v="1556"/>
          <ac:grpSpMkLst>
            <pc:docMk/>
            <pc:sldMk cId="3130824956" sldId="266"/>
            <ac:grpSpMk id="3" creationId="{C86B389D-3657-4092-A7FA-B1A250BF9449}"/>
          </ac:grpSpMkLst>
        </pc:grpChg>
        <pc:grpChg chg="del">
          <ac:chgData name="Gjonson Pjetri" userId="236d94e22aae1bda" providerId="LiveId" clId="{BE3FB283-074D-48B1-9283-0E463F6EF1E8}" dt="2019-12-17T18:40:29.828" v="1556"/>
          <ac:grpSpMkLst>
            <pc:docMk/>
            <pc:sldMk cId="3130824956" sldId="266"/>
            <ac:grpSpMk id="37" creationId="{3B6EA6DF-CC72-48D3-AAFF-46D63C421C81}"/>
          </ac:grpSpMkLst>
        </pc:grpChg>
      </pc:sldChg>
      <pc:sldChg chg="delSp del">
        <pc:chgData name="Gjonson Pjetri" userId="236d94e22aae1bda" providerId="LiveId" clId="{BE3FB283-074D-48B1-9283-0E463F6EF1E8}" dt="2019-12-17T18:49:18.162" v="1670" actId="2696"/>
        <pc:sldMkLst>
          <pc:docMk/>
          <pc:sldMk cId="2543923617" sldId="267"/>
        </pc:sldMkLst>
        <pc:spChg chg="del">
          <ac:chgData name="Gjonson Pjetri" userId="236d94e22aae1bda" providerId="LiveId" clId="{BE3FB283-074D-48B1-9283-0E463F6EF1E8}" dt="2019-12-17T18:48:51.232" v="1641"/>
          <ac:spMkLst>
            <pc:docMk/>
            <pc:sldMk cId="2543923617" sldId="267"/>
            <ac:spMk id="2" creationId="{37A55014-A39E-4D76-B782-A91E01F02B73}"/>
          </ac:spMkLst>
        </pc:spChg>
        <pc:grpChg chg="del">
          <ac:chgData name="Gjonson Pjetri" userId="236d94e22aae1bda" providerId="LiveId" clId="{BE3FB283-074D-48B1-9283-0E463F6EF1E8}" dt="2019-12-17T18:48:51.232" v="1641"/>
          <ac:grpSpMkLst>
            <pc:docMk/>
            <pc:sldMk cId="2543923617" sldId="267"/>
            <ac:grpSpMk id="3" creationId="{C86B389D-3657-4092-A7FA-B1A250BF9449}"/>
          </ac:grpSpMkLst>
        </pc:grpChg>
        <pc:grpChg chg="del">
          <ac:chgData name="Gjonson Pjetri" userId="236d94e22aae1bda" providerId="LiveId" clId="{BE3FB283-074D-48B1-9283-0E463F6EF1E8}" dt="2019-12-17T18:48:51.232" v="1641"/>
          <ac:grpSpMkLst>
            <pc:docMk/>
            <pc:sldMk cId="2543923617" sldId="267"/>
            <ac:grpSpMk id="37" creationId="{3B6EA6DF-CC72-48D3-AAFF-46D63C421C81}"/>
          </ac:grpSpMkLst>
        </pc:grpChg>
      </pc:sldChg>
      <pc:sldChg chg="delSp del">
        <pc:chgData name="Gjonson Pjetri" userId="236d94e22aae1bda" providerId="LiveId" clId="{BE3FB283-074D-48B1-9283-0E463F6EF1E8}" dt="2019-12-17T18:50:24.618" v="1743" actId="2696"/>
        <pc:sldMkLst>
          <pc:docMk/>
          <pc:sldMk cId="29953455" sldId="269"/>
        </pc:sldMkLst>
        <pc:grpChg chg="del">
          <ac:chgData name="Gjonson Pjetri" userId="236d94e22aae1bda" providerId="LiveId" clId="{BE3FB283-074D-48B1-9283-0E463F6EF1E8}" dt="2019-12-17T18:50:09.895" v="1707"/>
          <ac:grpSpMkLst>
            <pc:docMk/>
            <pc:sldMk cId="29953455" sldId="269"/>
            <ac:grpSpMk id="3" creationId="{C86B389D-3657-4092-A7FA-B1A250BF9449}"/>
          </ac:grpSpMkLst>
        </pc:grpChg>
      </pc:sldChg>
      <pc:sldChg chg="delSp del">
        <pc:chgData name="Gjonson Pjetri" userId="236d94e22aae1bda" providerId="LiveId" clId="{BE3FB283-074D-48B1-9283-0E463F6EF1E8}" dt="2019-12-17T18:50:23.152" v="1742" actId="2696"/>
        <pc:sldMkLst>
          <pc:docMk/>
          <pc:sldMk cId="3265339576" sldId="270"/>
        </pc:sldMkLst>
        <pc:grpChg chg="del">
          <ac:chgData name="Gjonson Pjetri" userId="236d94e22aae1bda" providerId="LiveId" clId="{BE3FB283-074D-48B1-9283-0E463F6EF1E8}" dt="2019-12-17T18:49:51.064" v="1674"/>
          <ac:grpSpMkLst>
            <pc:docMk/>
            <pc:sldMk cId="3265339576" sldId="270"/>
            <ac:grpSpMk id="3" creationId="{C86B389D-3657-4092-A7FA-B1A250BF9449}"/>
          </ac:grpSpMkLst>
        </pc:grpChg>
      </pc:sldChg>
      <pc:sldChg chg="addSp delSp modSp add del ord">
        <pc:chgData name="Gjonson Pjetri" userId="236d94e22aae1bda" providerId="LiveId" clId="{BE3FB283-074D-48B1-9283-0E463F6EF1E8}" dt="2019-12-17T18:18:28.311" v="1113" actId="2696"/>
        <pc:sldMkLst>
          <pc:docMk/>
          <pc:sldMk cId="71763001" sldId="272"/>
        </pc:sldMkLst>
        <pc:spChg chg="add mod">
          <ac:chgData name="Gjonson Pjetri" userId="236d94e22aae1bda" providerId="LiveId" clId="{BE3FB283-074D-48B1-9283-0E463F6EF1E8}" dt="2019-12-17T12:56:44.935" v="591" actId="207"/>
          <ac:spMkLst>
            <pc:docMk/>
            <pc:sldMk cId="71763001" sldId="272"/>
            <ac:spMk id="2" creationId="{1F607BFF-124A-49FD-AC16-51F80A56A9B0}"/>
          </ac:spMkLst>
        </pc:spChg>
        <pc:spChg chg="mod">
          <ac:chgData name="Gjonson Pjetri" userId="236d94e22aae1bda" providerId="LiveId" clId="{BE3FB283-074D-48B1-9283-0E463F6EF1E8}" dt="2019-12-16T13:59:47.109" v="39" actId="20577"/>
          <ac:spMkLst>
            <pc:docMk/>
            <pc:sldMk cId="71763001" sldId="272"/>
            <ac:spMk id="7" creationId="{15995BBA-7BE5-4E10-A68B-F9F9BFD212CC}"/>
          </ac:spMkLst>
        </pc:spChg>
        <pc:spChg chg="mod">
          <ac:chgData name="Gjonson Pjetri" userId="236d94e22aae1bda" providerId="LiveId" clId="{BE3FB283-074D-48B1-9283-0E463F6EF1E8}" dt="2019-12-16T14:24:20.315" v="461" actId="20577"/>
          <ac:spMkLst>
            <pc:docMk/>
            <pc:sldMk cId="71763001" sldId="272"/>
            <ac:spMk id="8" creationId="{FFD53BF9-CA0A-47B6-A695-80BF54D4F341}"/>
          </ac:spMkLst>
        </pc:spChg>
        <pc:spChg chg="add mod">
          <ac:chgData name="Gjonson Pjetri" userId="236d94e22aae1bda" providerId="LiveId" clId="{BE3FB283-074D-48B1-9283-0E463F6EF1E8}" dt="2019-12-17T13:01:51.353" v="660" actId="1036"/>
          <ac:spMkLst>
            <pc:docMk/>
            <pc:sldMk cId="71763001" sldId="272"/>
            <ac:spMk id="9" creationId="{7E7AE146-5E06-46DA-AD59-E5E44C1693AD}"/>
          </ac:spMkLst>
        </pc:spChg>
        <pc:spChg chg="add mod topLvl">
          <ac:chgData name="Gjonson Pjetri" userId="236d94e22aae1bda" providerId="LiveId" clId="{BE3FB283-074D-48B1-9283-0E463F6EF1E8}" dt="2019-12-16T14:22:04.456" v="431" actId="20577"/>
          <ac:spMkLst>
            <pc:docMk/>
            <pc:sldMk cId="71763001" sldId="272"/>
            <ac:spMk id="11" creationId="{7176F5A8-40E8-4BB7-8F92-5E8A98B31AF4}"/>
          </ac:spMkLst>
        </pc:spChg>
        <pc:spChg chg="add">
          <ac:chgData name="Gjonson Pjetri" userId="236d94e22aae1bda" providerId="LiveId" clId="{BE3FB283-074D-48B1-9283-0E463F6EF1E8}" dt="2019-12-16T14:15:59.880" v="369"/>
          <ac:spMkLst>
            <pc:docMk/>
            <pc:sldMk cId="71763001" sldId="272"/>
            <ac:spMk id="12" creationId="{FC76B080-B2CC-451A-8F75-924D1621602C}"/>
          </ac:spMkLst>
        </pc:spChg>
        <pc:spChg chg="add mod">
          <ac:chgData name="Gjonson Pjetri" userId="236d94e22aae1bda" providerId="LiveId" clId="{BE3FB283-074D-48B1-9283-0E463F6EF1E8}" dt="2019-12-16T14:22:41.074" v="450" actId="122"/>
          <ac:spMkLst>
            <pc:docMk/>
            <pc:sldMk cId="71763001" sldId="272"/>
            <ac:spMk id="13" creationId="{E4E74920-AEB5-4EBF-AD35-C6F2BED916DE}"/>
          </ac:spMkLst>
        </pc:spChg>
        <pc:spChg chg="mod topLvl">
          <ac:chgData name="Gjonson Pjetri" userId="236d94e22aae1bda" providerId="LiveId" clId="{BE3FB283-074D-48B1-9283-0E463F6EF1E8}" dt="2019-12-16T14:20:51.597" v="415" actId="338"/>
          <ac:spMkLst>
            <pc:docMk/>
            <pc:sldMk cId="71763001" sldId="272"/>
            <ac:spMk id="16" creationId="{93F4A745-EEB1-4A64-AACD-A8A788506511}"/>
          </ac:spMkLst>
        </pc:spChg>
        <pc:spChg chg="mod">
          <ac:chgData name="Gjonson Pjetri" userId="236d94e22aae1bda" providerId="LiveId" clId="{BE3FB283-074D-48B1-9283-0E463F6EF1E8}" dt="2019-12-16T14:22:12.356" v="438" actId="20577"/>
          <ac:spMkLst>
            <pc:docMk/>
            <pc:sldMk cId="71763001" sldId="272"/>
            <ac:spMk id="18" creationId="{BF545EDA-8972-4C9B-AD65-3D0497D94722}"/>
          </ac:spMkLst>
        </pc:spChg>
        <pc:spChg chg="mod topLvl">
          <ac:chgData name="Gjonson Pjetri" userId="236d94e22aae1bda" providerId="LiveId" clId="{BE3FB283-074D-48B1-9283-0E463F6EF1E8}" dt="2019-12-16T14:21:13.484" v="418" actId="164"/>
          <ac:spMkLst>
            <pc:docMk/>
            <pc:sldMk cId="71763001" sldId="272"/>
            <ac:spMk id="21" creationId="{EF960BE6-32D8-4138-A73B-DE9615547501}"/>
          </ac:spMkLst>
        </pc:spChg>
        <pc:spChg chg="mod">
          <ac:chgData name="Gjonson Pjetri" userId="236d94e22aae1bda" providerId="LiveId" clId="{BE3FB283-074D-48B1-9283-0E463F6EF1E8}" dt="2019-12-16T14:22:17.922" v="443" actId="20577"/>
          <ac:spMkLst>
            <pc:docMk/>
            <pc:sldMk cId="71763001" sldId="272"/>
            <ac:spMk id="23" creationId="{8887DD61-B0DB-4CC1-9BB1-639736621060}"/>
          </ac:spMkLst>
        </pc:spChg>
        <pc:spChg chg="add del mod">
          <ac:chgData name="Gjonson Pjetri" userId="236d94e22aae1bda" providerId="LiveId" clId="{BE3FB283-074D-48B1-9283-0E463F6EF1E8}" dt="2019-12-16T14:18:06.975" v="381" actId="478"/>
          <ac:spMkLst>
            <pc:docMk/>
            <pc:sldMk cId="71763001" sldId="272"/>
            <ac:spMk id="24" creationId="{C5E79366-1DE1-44CB-BA27-9430D40F64A3}"/>
          </ac:spMkLst>
        </pc:spChg>
        <pc:grpChg chg="mod">
          <ac:chgData name="Gjonson Pjetri" userId="236d94e22aae1bda" providerId="LiveId" clId="{BE3FB283-074D-48B1-9283-0E463F6EF1E8}" dt="2019-12-17T13:01:51.353" v="660" actId="1036"/>
          <ac:grpSpMkLst>
            <pc:docMk/>
            <pc:sldMk cId="71763001" sldId="272"/>
            <ac:grpSpMk id="3" creationId="{C86B389D-3657-4092-A7FA-B1A250BF9449}"/>
          </ac:grpSpMkLst>
        </pc:grpChg>
        <pc:grpChg chg="add del mod topLvl">
          <ac:chgData name="Gjonson Pjetri" userId="236d94e22aae1bda" providerId="LiveId" clId="{BE3FB283-074D-48B1-9283-0E463F6EF1E8}" dt="2019-12-16T14:20:45.702" v="414" actId="165"/>
          <ac:grpSpMkLst>
            <pc:docMk/>
            <pc:sldMk cId="71763001" sldId="272"/>
            <ac:grpSpMk id="6" creationId="{5BDBD473-3ED0-4D63-B31E-BB3516C4F45B}"/>
          </ac:grpSpMkLst>
        </pc:grpChg>
        <pc:grpChg chg="add mod topLvl">
          <ac:chgData name="Gjonson Pjetri" userId="236d94e22aae1bda" providerId="LiveId" clId="{BE3FB283-074D-48B1-9283-0E463F6EF1E8}" dt="2019-12-16T14:20:51.597" v="415" actId="338"/>
          <ac:grpSpMkLst>
            <pc:docMk/>
            <pc:sldMk cId="71763001" sldId="272"/>
            <ac:grpSpMk id="10" creationId="{D1DA072B-492E-4C8F-B758-0D3899D5DC42}"/>
          </ac:grpSpMkLst>
        </pc:grpChg>
        <pc:grpChg chg="add del mod topLvl">
          <ac:chgData name="Gjonson Pjetri" userId="236d94e22aae1bda" providerId="LiveId" clId="{BE3FB283-074D-48B1-9283-0E463F6EF1E8}" dt="2019-12-16T14:19:03.512" v="411" actId="165"/>
          <ac:grpSpMkLst>
            <pc:docMk/>
            <pc:sldMk cId="71763001" sldId="272"/>
            <ac:grpSpMk id="14" creationId="{AF59B702-A240-4D26-B17F-46436763D537}"/>
          </ac:grpSpMkLst>
        </pc:grpChg>
        <pc:grpChg chg="mod topLvl">
          <ac:chgData name="Gjonson Pjetri" userId="236d94e22aae1bda" providerId="LiveId" clId="{BE3FB283-074D-48B1-9283-0E463F6EF1E8}" dt="2019-12-16T14:20:51.597" v="415" actId="338"/>
          <ac:grpSpMkLst>
            <pc:docMk/>
            <pc:sldMk cId="71763001" sldId="272"/>
            <ac:grpSpMk id="15" creationId="{D12D4F1C-5087-4AEF-B318-36336FB20EEB}"/>
          </ac:grpSpMkLst>
        </pc:grpChg>
        <pc:grpChg chg="add del mod topLvl">
          <ac:chgData name="Gjonson Pjetri" userId="236d94e22aae1bda" providerId="LiveId" clId="{BE3FB283-074D-48B1-9283-0E463F6EF1E8}" dt="2019-12-16T14:21:02.883" v="417" actId="165"/>
          <ac:grpSpMkLst>
            <pc:docMk/>
            <pc:sldMk cId="71763001" sldId="272"/>
            <ac:grpSpMk id="19" creationId="{817E39FD-96F0-43A5-96CE-C639A7D27405}"/>
          </ac:grpSpMkLst>
        </pc:grpChg>
        <pc:grpChg chg="mod topLvl">
          <ac:chgData name="Gjonson Pjetri" userId="236d94e22aae1bda" providerId="LiveId" clId="{BE3FB283-074D-48B1-9283-0E463F6EF1E8}" dt="2019-12-16T14:21:13.484" v="418" actId="164"/>
          <ac:grpSpMkLst>
            <pc:docMk/>
            <pc:sldMk cId="71763001" sldId="272"/>
            <ac:grpSpMk id="20" creationId="{02066147-5EEC-48F7-9D2E-4D9ED7B92312}"/>
          </ac:grpSpMkLst>
        </pc:grpChg>
        <pc:grpChg chg="add del mod">
          <ac:chgData name="Gjonson Pjetri" userId="236d94e22aae1bda" providerId="LiveId" clId="{BE3FB283-074D-48B1-9283-0E463F6EF1E8}" dt="2019-12-16T14:18:59.004" v="410" actId="165"/>
          <ac:grpSpMkLst>
            <pc:docMk/>
            <pc:sldMk cId="71763001" sldId="272"/>
            <ac:grpSpMk id="25" creationId="{E34A69C4-A576-44F6-B0CE-162817A2C904}"/>
          </ac:grpSpMkLst>
        </pc:grpChg>
        <pc:grpChg chg="mod topLvl">
          <ac:chgData name="Gjonson Pjetri" userId="236d94e22aae1bda" providerId="LiveId" clId="{BE3FB283-074D-48B1-9283-0E463F6EF1E8}" dt="2019-12-16T14:21:25.985" v="419" actId="164"/>
          <ac:grpSpMkLst>
            <pc:docMk/>
            <pc:sldMk cId="71763001" sldId="272"/>
            <ac:grpSpMk id="26" creationId="{8250711C-9156-4F51-A155-3A4DA9C1E31C}"/>
          </ac:grpSpMkLst>
        </pc:grpChg>
        <pc:grpChg chg="mod topLvl">
          <ac:chgData name="Gjonson Pjetri" userId="236d94e22aae1bda" providerId="LiveId" clId="{BE3FB283-074D-48B1-9283-0E463F6EF1E8}" dt="2019-12-16T14:21:25.985" v="419" actId="164"/>
          <ac:grpSpMkLst>
            <pc:docMk/>
            <pc:sldMk cId="71763001" sldId="272"/>
            <ac:grpSpMk id="27" creationId="{FB81C6D1-CF7B-4B11-8E97-69DDF59D995C}"/>
          </ac:grpSpMkLst>
        </pc:grpChg>
        <pc:grpChg chg="add del mod">
          <ac:chgData name="Gjonson Pjetri" userId="236d94e22aae1bda" providerId="LiveId" clId="{BE3FB283-074D-48B1-9283-0E463F6EF1E8}" dt="2019-12-16T14:20:57.500" v="416" actId="165"/>
          <ac:grpSpMkLst>
            <pc:docMk/>
            <pc:sldMk cId="71763001" sldId="272"/>
            <ac:grpSpMk id="28" creationId="{29248AFC-20D5-4926-BEB4-346961F355D1}"/>
          </ac:grpSpMkLst>
        </pc:grpChg>
        <pc:grpChg chg="add mod">
          <ac:chgData name="Gjonson Pjetri" userId="236d94e22aae1bda" providerId="LiveId" clId="{BE3FB283-074D-48B1-9283-0E463F6EF1E8}" dt="2019-12-16T14:21:25.985" v="419" actId="164"/>
          <ac:grpSpMkLst>
            <pc:docMk/>
            <pc:sldMk cId="71763001" sldId="272"/>
            <ac:grpSpMk id="29" creationId="{146A1E23-3652-4941-9A47-30B1C8D74717}"/>
          </ac:grpSpMkLst>
        </pc:grpChg>
        <pc:grpChg chg="add mod">
          <ac:chgData name="Gjonson Pjetri" userId="236d94e22aae1bda" providerId="LiveId" clId="{BE3FB283-074D-48B1-9283-0E463F6EF1E8}" dt="2019-12-16T14:21:25.985" v="419" actId="164"/>
          <ac:grpSpMkLst>
            <pc:docMk/>
            <pc:sldMk cId="71763001" sldId="272"/>
            <ac:grpSpMk id="30" creationId="{1766CB54-3F06-404C-AEA1-ED168D92D9F1}"/>
          </ac:grpSpMkLst>
        </pc:grpChg>
        <pc:graphicFrameChg chg="add del mod">
          <ac:chgData name="Gjonson Pjetri" userId="236d94e22aae1bda" providerId="LiveId" clId="{BE3FB283-074D-48B1-9283-0E463F6EF1E8}" dt="2019-12-16T14:16:06.752" v="371" actId="478"/>
          <ac:graphicFrameMkLst>
            <pc:docMk/>
            <pc:sldMk cId="71763001" sldId="272"/>
            <ac:graphicFrameMk id="2" creationId="{B796AC94-5C79-4AE1-8155-365938074FF6}"/>
          </ac:graphicFrameMkLst>
        </pc:graphicFrameChg>
        <pc:graphicFrameChg chg="del mod">
          <ac:chgData name="Gjonson Pjetri" userId="236d94e22aae1bda" providerId="LiveId" clId="{BE3FB283-074D-48B1-9283-0E463F6EF1E8}" dt="2019-12-16T13:59:33.710" v="23" actId="478"/>
          <ac:graphicFrameMkLst>
            <pc:docMk/>
            <pc:sldMk cId="71763001" sldId="272"/>
            <ac:graphicFrameMk id="4" creationId="{AAE85B4F-4496-41BA-B102-97E3F60216AF}"/>
          </ac:graphicFrameMkLst>
        </pc:graphicFrameChg>
        <pc:picChg chg="add mod">
          <ac:chgData name="Gjonson Pjetri" userId="236d94e22aae1bda" providerId="LiveId" clId="{BE3FB283-074D-48B1-9283-0E463F6EF1E8}" dt="2019-12-17T13:02:10.373" v="663" actId="14100"/>
          <ac:picMkLst>
            <pc:docMk/>
            <pc:sldMk cId="71763001" sldId="272"/>
            <ac:picMk id="6" creationId="{BC350F68-E553-4863-A44C-2D07970E1AF0}"/>
          </ac:picMkLst>
        </pc:picChg>
        <pc:picChg chg="add mod">
          <ac:chgData name="Gjonson Pjetri" userId="236d94e22aae1bda" providerId="LiveId" clId="{BE3FB283-074D-48B1-9283-0E463F6EF1E8}" dt="2019-12-17T13:02:05.974" v="662" actId="1076"/>
          <ac:picMkLst>
            <pc:docMk/>
            <pc:sldMk cId="71763001" sldId="272"/>
            <ac:picMk id="19" creationId="{2B441DBB-DF64-4822-8CFB-6C428D3B4E5C}"/>
          </ac:picMkLst>
        </pc:picChg>
      </pc:sldChg>
      <pc:sldChg chg="add del ord">
        <pc:chgData name="Gjonson Pjetri" userId="236d94e22aae1bda" providerId="LiveId" clId="{BE3FB283-074D-48B1-9283-0E463F6EF1E8}" dt="2019-12-16T13:59:17.266" v="19" actId="2696"/>
        <pc:sldMkLst>
          <pc:docMk/>
          <pc:sldMk cId="3092542729" sldId="272"/>
        </pc:sldMkLst>
      </pc:sldChg>
      <pc:sldChg chg="addSp delSp modSp add del">
        <pc:chgData name="Gjonson Pjetri" userId="236d94e22aae1bda" providerId="LiveId" clId="{BE3FB283-074D-48B1-9283-0E463F6EF1E8}" dt="2019-12-16T13:58:47.069" v="15"/>
        <pc:sldMkLst>
          <pc:docMk/>
          <pc:sldMk cId="3140117048" sldId="272"/>
        </pc:sldMkLst>
        <pc:spChg chg="add del">
          <ac:chgData name="Gjonson Pjetri" userId="236d94e22aae1bda" providerId="LiveId" clId="{BE3FB283-074D-48B1-9283-0E463F6EF1E8}" dt="2019-12-16T13:58:46.236" v="14" actId="478"/>
          <ac:spMkLst>
            <pc:docMk/>
            <pc:sldMk cId="3140117048" sldId="272"/>
            <ac:spMk id="2" creationId="{A29ABCB6-0451-4CBD-A3FD-58B0CAFAAB5C}"/>
          </ac:spMkLst>
        </pc:spChg>
        <pc:spChg chg="add del">
          <ac:chgData name="Gjonson Pjetri" userId="236d94e22aae1bda" providerId="LiveId" clId="{BE3FB283-074D-48B1-9283-0E463F6EF1E8}" dt="2019-12-16T13:58:45.649" v="13" actId="478"/>
          <ac:spMkLst>
            <pc:docMk/>
            <pc:sldMk cId="3140117048" sldId="272"/>
            <ac:spMk id="3" creationId="{65689440-5E4B-454D-8EEE-318BD77CBB12}"/>
          </ac:spMkLst>
        </pc:spChg>
        <pc:spChg chg="add del mod">
          <ac:chgData name="Gjonson Pjetri" userId="236d94e22aae1bda" providerId="LiveId" clId="{BE3FB283-074D-48B1-9283-0E463F6EF1E8}" dt="2019-12-16T13:58:44.506" v="12"/>
          <ac:spMkLst>
            <pc:docMk/>
            <pc:sldMk cId="3140117048" sldId="272"/>
            <ac:spMk id="4" creationId="{5CDDA8F0-24D6-4B39-952A-B3FD1B8D6CFD}"/>
          </ac:spMkLst>
        </pc:spChg>
        <pc:spChg chg="add del mod">
          <ac:chgData name="Gjonson Pjetri" userId="236d94e22aae1bda" providerId="LiveId" clId="{BE3FB283-074D-48B1-9283-0E463F6EF1E8}" dt="2019-12-16T13:58:44.506" v="12"/>
          <ac:spMkLst>
            <pc:docMk/>
            <pc:sldMk cId="3140117048" sldId="272"/>
            <ac:spMk id="5" creationId="{12A76FBD-A71F-4A55-A3A9-654AC8B2E95B}"/>
          </ac:spMkLst>
        </pc:spChg>
        <pc:spChg chg="add del mod">
          <ac:chgData name="Gjonson Pjetri" userId="236d94e22aae1bda" providerId="LiveId" clId="{BE3FB283-074D-48B1-9283-0E463F6EF1E8}" dt="2019-12-16T13:58:44.506" v="12"/>
          <ac:spMkLst>
            <pc:docMk/>
            <pc:sldMk cId="3140117048" sldId="272"/>
            <ac:spMk id="7" creationId="{83D3CB68-F809-4F4D-9BA8-2BB8FE0390D8}"/>
          </ac:spMkLst>
        </pc:spChg>
        <pc:picChg chg="add del mod">
          <ac:chgData name="Gjonson Pjetri" userId="236d94e22aae1bda" providerId="LiveId" clId="{BE3FB283-074D-48B1-9283-0E463F6EF1E8}" dt="2019-12-16T13:58:44.506" v="12"/>
          <ac:picMkLst>
            <pc:docMk/>
            <pc:sldMk cId="3140117048" sldId="272"/>
            <ac:picMk id="6" creationId="{67AC75CA-5E74-4A83-A1F1-5B9C12EFDB71}"/>
          </ac:picMkLst>
        </pc:picChg>
        <pc:cxnChg chg="add del mod">
          <ac:chgData name="Gjonson Pjetri" userId="236d94e22aae1bda" providerId="LiveId" clId="{BE3FB283-074D-48B1-9283-0E463F6EF1E8}" dt="2019-12-16T13:58:44.506" v="12"/>
          <ac:cxnSpMkLst>
            <pc:docMk/>
            <pc:sldMk cId="3140117048" sldId="272"/>
            <ac:cxnSpMk id="8" creationId="{606C5386-9234-4A43-A77D-C8C753DA1005}"/>
          </ac:cxnSpMkLst>
        </pc:cxnChg>
      </pc:sldChg>
      <pc:sldChg chg="addSp delSp modSp add del">
        <pc:chgData name="Gjonson Pjetri" userId="236d94e22aae1bda" providerId="LiveId" clId="{BE3FB283-074D-48B1-9283-0E463F6EF1E8}" dt="2019-12-17T18:33:59.942" v="1525" actId="2696"/>
        <pc:sldMkLst>
          <pc:docMk/>
          <pc:sldMk cId="183629344" sldId="273"/>
        </pc:sldMkLst>
        <pc:spChg chg="add del mod">
          <ac:chgData name="Gjonson Pjetri" userId="236d94e22aae1bda" providerId="LiveId" clId="{BE3FB283-074D-48B1-9283-0E463F6EF1E8}" dt="2019-12-17T18:19:42.517" v="1152" actId="478"/>
          <ac:spMkLst>
            <pc:docMk/>
            <pc:sldMk cId="183629344" sldId="273"/>
            <ac:spMk id="2" creationId="{7DAA40A6-BEA1-4612-8B0C-7B33341E1720}"/>
          </ac:spMkLst>
        </pc:spChg>
        <pc:spChg chg="mod">
          <ac:chgData name="Gjonson Pjetri" userId="236d94e22aae1bda" providerId="LiveId" clId="{BE3FB283-074D-48B1-9283-0E463F6EF1E8}" dt="2019-12-16T14:03:22.136" v="127" actId="20577"/>
          <ac:spMkLst>
            <pc:docMk/>
            <pc:sldMk cId="183629344" sldId="273"/>
            <ac:spMk id="7" creationId="{15995BBA-7BE5-4E10-A68B-F9F9BFD212CC}"/>
          </ac:spMkLst>
        </pc:spChg>
        <pc:spChg chg="mod">
          <ac:chgData name="Gjonson Pjetri" userId="236d94e22aae1bda" providerId="LiveId" clId="{BE3FB283-074D-48B1-9283-0E463F6EF1E8}" dt="2019-12-16T14:01:44.164" v="104" actId="20577"/>
          <ac:spMkLst>
            <pc:docMk/>
            <pc:sldMk cId="183629344" sldId="273"/>
            <ac:spMk id="8" creationId="{FFD53BF9-CA0A-47B6-A695-80BF54D4F341}"/>
          </ac:spMkLst>
        </pc:spChg>
        <pc:picChg chg="add del mod">
          <ac:chgData name="Gjonson Pjetri" userId="236d94e22aae1bda" providerId="LiveId" clId="{BE3FB283-074D-48B1-9283-0E463F6EF1E8}" dt="2019-12-17T18:21:01.201" v="1167"/>
          <ac:picMkLst>
            <pc:docMk/>
            <pc:sldMk cId="183629344" sldId="273"/>
            <ac:picMk id="6" creationId="{DE93BA2D-5518-4DCB-B05B-F08D44624EA2}"/>
          </ac:picMkLst>
        </pc:picChg>
      </pc:sldChg>
      <pc:sldChg chg="addSp delSp modSp add del">
        <pc:chgData name="Gjonson Pjetri" userId="236d94e22aae1bda" providerId="LiveId" clId="{BE3FB283-074D-48B1-9283-0E463F6EF1E8}" dt="2019-12-17T18:39:20.530" v="1547" actId="2696"/>
        <pc:sldMkLst>
          <pc:docMk/>
          <pc:sldMk cId="3010865558" sldId="274"/>
        </pc:sldMkLst>
        <pc:spChg chg="del mod">
          <ac:chgData name="Gjonson Pjetri" userId="236d94e22aae1bda" providerId="LiveId" clId="{BE3FB283-074D-48B1-9283-0E463F6EF1E8}" dt="2019-12-17T18:37:46.046" v="1543"/>
          <ac:spMkLst>
            <pc:docMk/>
            <pc:sldMk cId="3010865558" sldId="274"/>
            <ac:spMk id="2" creationId="{7DAA40A6-BEA1-4612-8B0C-7B33341E1720}"/>
          </ac:spMkLst>
        </pc:spChg>
        <pc:spChg chg="mod">
          <ac:chgData name="Gjonson Pjetri" userId="236d94e22aae1bda" providerId="LiveId" clId="{BE3FB283-074D-48B1-9283-0E463F6EF1E8}" dt="2019-12-16T14:03:28.163" v="134" actId="20577"/>
          <ac:spMkLst>
            <pc:docMk/>
            <pc:sldMk cId="3010865558" sldId="274"/>
            <ac:spMk id="7" creationId="{15995BBA-7BE5-4E10-A68B-F9F9BFD212CC}"/>
          </ac:spMkLst>
        </pc:spChg>
        <pc:picChg chg="add del mod">
          <ac:chgData name="Gjonson Pjetri" userId="236d94e22aae1bda" providerId="LiveId" clId="{BE3FB283-074D-48B1-9283-0E463F6EF1E8}" dt="2019-12-17T18:28:47.599" v="1345"/>
          <ac:picMkLst>
            <pc:docMk/>
            <pc:sldMk cId="3010865558" sldId="274"/>
            <ac:picMk id="6" creationId="{B8F529EF-897D-4103-BDF6-B96C02CBC423}"/>
          </ac:picMkLst>
        </pc:picChg>
      </pc:sldChg>
      <pc:sldChg chg="add del">
        <pc:chgData name="Gjonson Pjetri" userId="236d94e22aae1bda" providerId="LiveId" clId="{BE3FB283-074D-48B1-9283-0E463F6EF1E8}" dt="2019-12-16T14:04:51.417" v="136" actId="2696"/>
        <pc:sldMkLst>
          <pc:docMk/>
          <pc:sldMk cId="739735841" sldId="275"/>
        </pc:sldMkLst>
      </pc:sldChg>
      <pc:sldChg chg="delSp modSp add del">
        <pc:chgData name="Gjonson Pjetri" userId="236d94e22aae1bda" providerId="LiveId" clId="{BE3FB283-074D-48B1-9283-0E463F6EF1E8}" dt="2019-12-17T18:40:05.931" v="1555" actId="2696"/>
        <pc:sldMkLst>
          <pc:docMk/>
          <pc:sldMk cId="4067669241" sldId="275"/>
        </pc:sldMkLst>
        <pc:spChg chg="del">
          <ac:chgData name="Gjonson Pjetri" userId="236d94e22aae1bda" providerId="LiveId" clId="{BE3FB283-074D-48B1-9283-0E463F6EF1E8}" dt="2019-12-16T14:05:59.204" v="147" actId="478"/>
          <ac:spMkLst>
            <pc:docMk/>
            <pc:sldMk cId="4067669241" sldId="275"/>
            <ac:spMk id="2" creationId="{7DAA40A6-BEA1-4612-8B0C-7B33341E1720}"/>
          </ac:spMkLst>
        </pc:spChg>
        <pc:spChg chg="mod">
          <ac:chgData name="Gjonson Pjetri" userId="236d94e22aae1bda" providerId="LiveId" clId="{BE3FB283-074D-48B1-9283-0E463F6EF1E8}" dt="2019-12-16T14:09:41.395" v="234" actId="20577"/>
          <ac:spMkLst>
            <pc:docMk/>
            <pc:sldMk cId="4067669241" sldId="275"/>
            <ac:spMk id="7" creationId="{15995BBA-7BE5-4E10-A68B-F9F9BFD212CC}"/>
          </ac:spMkLst>
        </pc:spChg>
        <pc:spChg chg="mod">
          <ac:chgData name="Gjonson Pjetri" userId="236d94e22aae1bda" providerId="LiveId" clId="{BE3FB283-074D-48B1-9283-0E463F6EF1E8}" dt="2019-12-16T14:09:56.506" v="258" actId="20577"/>
          <ac:spMkLst>
            <pc:docMk/>
            <pc:sldMk cId="4067669241" sldId="275"/>
            <ac:spMk id="8" creationId="{FFD53BF9-CA0A-47B6-A695-80BF54D4F341}"/>
          </ac:spMkLst>
        </pc:spChg>
      </pc:sldChg>
      <pc:sldChg chg="addSp delSp modSp add modAnim">
        <pc:chgData name="Gjonson Pjetri" userId="236d94e22aae1bda" providerId="LiveId" clId="{BE3FB283-074D-48B1-9283-0E463F6EF1E8}" dt="2019-12-17T22:09:25.275" v="2713"/>
        <pc:sldMkLst>
          <pc:docMk/>
          <pc:sldMk cId="0" sldId="276"/>
        </pc:sldMkLst>
        <pc:spChg chg="mod">
          <ac:chgData name="Gjonson Pjetri" userId="236d94e22aae1bda" providerId="LiveId" clId="{BE3FB283-074D-48B1-9283-0E463F6EF1E8}" dt="2019-12-17T13:10:04.422" v="728" actId="164"/>
          <ac:spMkLst>
            <pc:docMk/>
            <pc:sldMk cId="0" sldId="276"/>
            <ac:spMk id="9" creationId="{00000000-0000-0000-0000-000000000000}"/>
          </ac:spMkLst>
        </pc:spChg>
        <pc:spChg chg="add del mod">
          <ac:chgData name="Gjonson Pjetri" userId="236d94e22aae1bda" providerId="LiveId" clId="{BE3FB283-074D-48B1-9283-0E463F6EF1E8}" dt="2019-12-17T18:18:15.145" v="1111" actId="478"/>
          <ac:spMkLst>
            <pc:docMk/>
            <pc:sldMk cId="0" sldId="276"/>
            <ac:spMk id="10" creationId="{6971717B-2590-4014-ACBA-FBBBC40B8AA0}"/>
          </ac:spMkLst>
        </pc:spChg>
        <pc:spChg chg="add del mod">
          <ac:chgData name="Gjonson Pjetri" userId="236d94e22aae1bda" providerId="LiveId" clId="{BE3FB283-074D-48B1-9283-0E463F6EF1E8}" dt="2019-12-17T18:17:58.643" v="1108" actId="478"/>
          <ac:spMkLst>
            <pc:docMk/>
            <pc:sldMk cId="0" sldId="276"/>
            <ac:spMk id="27" creationId="{FC1DD225-3D9D-4E98-903A-542531128E0A}"/>
          </ac:spMkLst>
        </pc:spChg>
        <pc:spChg chg="add del mod">
          <ac:chgData name="Gjonson Pjetri" userId="236d94e22aae1bda" providerId="LiveId" clId="{BE3FB283-074D-48B1-9283-0E463F6EF1E8}" dt="2019-12-17T13:39:24.016" v="962" actId="478"/>
          <ac:spMkLst>
            <pc:docMk/>
            <pc:sldMk cId="0" sldId="276"/>
            <ac:spMk id="28" creationId="{0095AA4E-AAA6-47FF-A7BF-65B85685AF96}"/>
          </ac:spMkLst>
        </pc:spChg>
        <pc:spChg chg="mod">
          <ac:chgData name="Gjonson Pjetri" userId="236d94e22aae1bda" providerId="LiveId" clId="{BE3FB283-074D-48B1-9283-0E463F6EF1E8}" dt="2019-12-17T18:32:56.883" v="1523" actId="20577"/>
          <ac:spMkLst>
            <pc:docMk/>
            <pc:sldMk cId="0" sldId="276"/>
            <ac:spMk id="47" creationId="{7688DCE0-E777-4F49-A46F-B91A448EB3EA}"/>
          </ac:spMkLst>
        </pc:spChg>
        <pc:grpChg chg="add mod">
          <ac:chgData name="Gjonson Pjetri" userId="236d94e22aae1bda" providerId="LiveId" clId="{BE3FB283-074D-48B1-9283-0E463F6EF1E8}" dt="2019-12-17T13:10:10.997" v="730" actId="14100"/>
          <ac:grpSpMkLst>
            <pc:docMk/>
            <pc:sldMk cId="0" sldId="276"/>
            <ac:grpSpMk id="2" creationId="{43847E83-347E-43B6-89D8-69BBEAD4EA99}"/>
          </ac:grpSpMkLst>
        </pc:grpChg>
        <pc:grpChg chg="add del mod">
          <ac:chgData name="Gjonson Pjetri" userId="236d94e22aae1bda" providerId="LiveId" clId="{BE3FB283-074D-48B1-9283-0E463F6EF1E8}" dt="2019-12-17T18:18:17.203" v="1112" actId="478"/>
          <ac:grpSpMkLst>
            <pc:docMk/>
            <pc:sldMk cId="0" sldId="276"/>
            <ac:grpSpMk id="5" creationId="{A610B87D-FAB7-41A4-B5F7-906ACE4086BB}"/>
          </ac:grpSpMkLst>
        </pc:grpChg>
        <pc:grpChg chg="add del">
          <ac:chgData name="Gjonson Pjetri" userId="236d94e22aae1bda" providerId="LiveId" clId="{BE3FB283-074D-48B1-9283-0E463F6EF1E8}" dt="2019-12-17T13:39:41.797" v="969" actId="478"/>
          <ac:grpSpMkLst>
            <pc:docMk/>
            <pc:sldMk cId="0" sldId="276"/>
            <ac:grpSpMk id="11" creationId="{002F4F2A-0350-41F5-940A-5FD2F7425DE1}"/>
          </ac:grpSpMkLst>
        </pc:grpChg>
        <pc:grpChg chg="add del mod">
          <ac:chgData name="Gjonson Pjetri" userId="236d94e22aae1bda" providerId="LiveId" clId="{BE3FB283-074D-48B1-9283-0E463F6EF1E8}" dt="2019-12-17T18:18:13.303" v="1110" actId="478"/>
          <ac:grpSpMkLst>
            <pc:docMk/>
            <pc:sldMk cId="0" sldId="276"/>
            <ac:grpSpMk id="29" creationId="{AFEFB999-75D1-4ABC-9540-6D4AA3530DD3}"/>
          </ac:grpSpMkLst>
        </pc:grpChg>
        <pc:grpChg chg="add mod">
          <ac:chgData name="Gjonson Pjetri" userId="236d94e22aae1bda" providerId="LiveId" clId="{BE3FB283-074D-48B1-9283-0E463F6EF1E8}" dt="2019-12-17T18:56:02.399" v="1810" actId="14100"/>
          <ac:grpSpMkLst>
            <pc:docMk/>
            <pc:sldMk cId="0" sldId="276"/>
            <ac:grpSpMk id="46" creationId="{552D0C23-BC84-42C9-B9B6-0D73BFF7B8EA}"/>
          </ac:grpSpMkLst>
        </pc:grpChg>
        <pc:grpChg chg="add del">
          <ac:chgData name="Gjonson Pjetri" userId="236d94e22aae1bda" providerId="LiveId" clId="{BE3FB283-074D-48B1-9283-0E463F6EF1E8}" dt="2019-12-17T18:22:21.469" v="1172"/>
          <ac:grpSpMkLst>
            <pc:docMk/>
            <pc:sldMk cId="0" sldId="276"/>
            <ac:grpSpMk id="50" creationId="{3AAD5A3E-959F-4F7C-B6BB-35115281A1AC}"/>
          </ac:grpSpMkLst>
        </pc:grpChg>
        <pc:graphicFrameChg chg="add mod">
          <ac:chgData name="Gjonson Pjetri" userId="236d94e22aae1bda" providerId="LiveId" clId="{BE3FB283-074D-48B1-9283-0E463F6EF1E8}" dt="2019-12-17T22:06:40.021" v="2682" actId="12100"/>
          <ac:graphicFrameMkLst>
            <pc:docMk/>
            <pc:sldMk cId="0" sldId="276"/>
            <ac:graphicFrameMk id="45" creationId="{F784F557-97DA-480E-929C-97499D6D816D}"/>
          </ac:graphicFrameMkLst>
        </pc:graphicFrameChg>
        <pc:picChg chg="mod">
          <ac:chgData name="Gjonson Pjetri" userId="236d94e22aae1bda" providerId="LiveId" clId="{BE3FB283-074D-48B1-9283-0E463F6EF1E8}" dt="2019-12-17T13:09:55.707" v="727" actId="14100"/>
          <ac:picMkLst>
            <pc:docMk/>
            <pc:sldMk cId="0" sldId="276"/>
            <ac:picMk id="3" creationId="{00000000-0000-0000-0000-000000000000}"/>
          </ac:picMkLst>
        </pc:picChg>
        <pc:picChg chg="mod">
          <ac:chgData name="Gjonson Pjetri" userId="236d94e22aae1bda" providerId="LiveId" clId="{BE3FB283-074D-48B1-9283-0E463F6EF1E8}" dt="2019-12-17T13:10:04.422" v="728" actId="164"/>
          <ac:picMkLst>
            <pc:docMk/>
            <pc:sldMk cId="0" sldId="276"/>
            <ac:picMk id="4" creationId="{00000000-0000-0000-0000-000000000000}"/>
          </ac:picMkLst>
        </pc:picChg>
      </pc:sldChg>
      <pc:sldChg chg="modSp add del">
        <pc:chgData name="Gjonson Pjetri" userId="236d94e22aae1bda" providerId="LiveId" clId="{BE3FB283-074D-48B1-9283-0E463F6EF1E8}" dt="2019-12-16T18:33:27.113" v="559" actId="2696"/>
        <pc:sldMkLst>
          <pc:docMk/>
          <pc:sldMk cId="3714880735" sldId="276"/>
        </pc:sldMkLst>
        <pc:spChg chg="mod">
          <ac:chgData name="Gjonson Pjetri" userId="236d94e22aae1bda" providerId="LiveId" clId="{BE3FB283-074D-48B1-9283-0E463F6EF1E8}" dt="2019-12-16T18:33:12.296" v="558" actId="20577"/>
          <ac:spMkLst>
            <pc:docMk/>
            <pc:sldMk cId="3714880735" sldId="276"/>
            <ac:spMk id="7" creationId="{15995BBA-7BE5-4E10-A68B-F9F9BFD212CC}"/>
          </ac:spMkLst>
        </pc:spChg>
      </pc:sldChg>
      <pc:sldChg chg="addSp delSp modSp add ord">
        <pc:chgData name="Gjonson Pjetri" userId="236d94e22aae1bda" providerId="LiveId" clId="{BE3FB283-074D-48B1-9283-0E463F6EF1E8}" dt="2019-12-17T18:33:15.901" v="1524"/>
        <pc:sldMkLst>
          <pc:docMk/>
          <pc:sldMk cId="1840745963" sldId="277"/>
        </pc:sldMkLst>
        <pc:spChg chg="del">
          <ac:chgData name="Gjonson Pjetri" userId="236d94e22aae1bda" providerId="LiveId" clId="{BE3FB283-074D-48B1-9283-0E463F6EF1E8}" dt="2019-12-17T18:15:48.173" v="1086" actId="478"/>
          <ac:spMkLst>
            <pc:docMk/>
            <pc:sldMk cId="1840745963" sldId="277"/>
            <ac:spMk id="6" creationId="{9949AD27-92E7-47C7-8B9F-E2CB2E39708D}"/>
          </ac:spMkLst>
        </pc:spChg>
        <pc:spChg chg="del">
          <ac:chgData name="Gjonson Pjetri" userId="236d94e22aae1bda" providerId="LiveId" clId="{BE3FB283-074D-48B1-9283-0E463F6EF1E8}" dt="2019-12-17T13:34:56.756" v="860" actId="478"/>
          <ac:spMkLst>
            <pc:docMk/>
            <pc:sldMk cId="1840745963" sldId="277"/>
            <ac:spMk id="10" creationId="{6971717B-2590-4014-ACBA-FBBBC40B8AA0}"/>
          </ac:spMkLst>
        </pc:spChg>
        <pc:spChg chg="mod">
          <ac:chgData name="Gjonson Pjetri" userId="236d94e22aae1bda" providerId="LiveId" clId="{BE3FB283-074D-48B1-9283-0E463F6EF1E8}" dt="2019-12-17T13:36:13.247" v="894" actId="404"/>
          <ac:spMkLst>
            <pc:docMk/>
            <pc:sldMk cId="1840745963" sldId="277"/>
            <ac:spMk id="18" creationId="{FA54F6C1-0949-47D2-A983-EF183ADCBD5B}"/>
          </ac:spMkLst>
        </pc:spChg>
        <pc:spChg chg="mod">
          <ac:chgData name="Gjonson Pjetri" userId="236d94e22aae1bda" providerId="LiveId" clId="{BE3FB283-074D-48B1-9283-0E463F6EF1E8}" dt="2019-12-17T13:35:44.763" v="883" actId="404"/>
          <ac:spMkLst>
            <pc:docMk/>
            <pc:sldMk cId="1840745963" sldId="277"/>
            <ac:spMk id="22" creationId="{3F917F3A-2B1F-4317-8569-F7928D2079FF}"/>
          </ac:spMkLst>
        </pc:spChg>
        <pc:spChg chg="mod">
          <ac:chgData name="Gjonson Pjetri" userId="236d94e22aae1bda" providerId="LiveId" clId="{BE3FB283-074D-48B1-9283-0E463F6EF1E8}" dt="2019-12-17T13:36:08.535" v="892" actId="404"/>
          <ac:spMkLst>
            <pc:docMk/>
            <pc:sldMk cId="1840745963" sldId="277"/>
            <ac:spMk id="26" creationId="{E8BF1179-2A0B-41EA-9AEF-A1039A89FDB5}"/>
          </ac:spMkLst>
        </pc:spChg>
        <pc:spChg chg="del">
          <ac:chgData name="Gjonson Pjetri" userId="236d94e22aae1bda" providerId="LiveId" clId="{BE3FB283-074D-48B1-9283-0E463F6EF1E8}" dt="2019-12-17T13:35:00.450" v="861" actId="478"/>
          <ac:spMkLst>
            <pc:docMk/>
            <pc:sldMk cId="1840745963" sldId="277"/>
            <ac:spMk id="27" creationId="{FC1DD225-3D9D-4E98-903A-542531128E0A}"/>
          </ac:spMkLst>
        </pc:spChg>
        <pc:spChg chg="del">
          <ac:chgData name="Gjonson Pjetri" userId="236d94e22aae1bda" providerId="LiveId" clId="{BE3FB283-074D-48B1-9283-0E463F6EF1E8}" dt="2019-12-17T13:35:03.047" v="862" actId="478"/>
          <ac:spMkLst>
            <pc:docMk/>
            <pc:sldMk cId="1840745963" sldId="277"/>
            <ac:spMk id="28" creationId="{0095AA4E-AAA6-47FF-A7BF-65B85685AF96}"/>
          </ac:spMkLst>
        </pc:spChg>
        <pc:grpChg chg="del">
          <ac:chgData name="Gjonson Pjetri" userId="236d94e22aae1bda" providerId="LiveId" clId="{BE3FB283-074D-48B1-9283-0E463F6EF1E8}" dt="2019-12-17T18:15:58.338" v="1088" actId="478"/>
          <ac:grpSpMkLst>
            <pc:docMk/>
            <pc:sldMk cId="1840745963" sldId="277"/>
            <ac:grpSpMk id="2" creationId="{43847E83-347E-43B6-89D8-69BBEAD4EA99}"/>
          </ac:grpSpMkLst>
        </pc:grpChg>
        <pc:grpChg chg="add del mod">
          <ac:chgData name="Gjonson Pjetri" userId="236d94e22aae1bda" providerId="LiveId" clId="{BE3FB283-074D-48B1-9283-0E463F6EF1E8}" dt="2019-12-17T18:14:37.627" v="1077" actId="478"/>
          <ac:grpSpMkLst>
            <pc:docMk/>
            <pc:sldMk cId="1840745963" sldId="277"/>
            <ac:grpSpMk id="11" creationId="{002F4F2A-0350-41F5-940A-5FD2F7425DE1}"/>
          </ac:grpSpMkLst>
        </pc:grpChg>
        <pc:picChg chg="del">
          <ac:chgData name="Gjonson Pjetri" userId="236d94e22aae1bda" providerId="LiveId" clId="{BE3FB283-074D-48B1-9283-0E463F6EF1E8}" dt="2019-12-17T18:15:56.903" v="1087" actId="478"/>
          <ac:picMkLst>
            <pc:docMk/>
            <pc:sldMk cId="1840745963" sldId="277"/>
            <ac:picMk id="3" creationId="{00000000-0000-0000-0000-000000000000}"/>
          </ac:picMkLst>
        </pc:picChg>
        <pc:picChg chg="add mod modCrop">
          <ac:chgData name="Gjonson Pjetri" userId="236d94e22aae1bda" providerId="LiveId" clId="{BE3FB283-074D-48B1-9283-0E463F6EF1E8}" dt="2019-12-17T18:17:14.605" v="1105" actId="14100"/>
          <ac:picMkLst>
            <pc:docMk/>
            <pc:sldMk cId="1840745963" sldId="277"/>
            <ac:picMk id="30" creationId="{B798719C-93F9-4AF5-9FA9-6E79AF666233}"/>
          </ac:picMkLst>
        </pc:picChg>
      </pc:sldChg>
      <pc:sldChg chg="addSp delSp modSp add ord modAnim">
        <pc:chgData name="Gjonson Pjetri" userId="236d94e22aae1bda" providerId="LiveId" clId="{BE3FB283-074D-48B1-9283-0E463F6EF1E8}" dt="2019-12-17T22:10:10.086" v="2715"/>
        <pc:sldMkLst>
          <pc:docMk/>
          <pc:sldMk cId="107955264" sldId="278"/>
        </pc:sldMkLst>
        <pc:spChg chg="mod">
          <ac:chgData name="Gjonson Pjetri" userId="236d94e22aae1bda" providerId="LiveId" clId="{BE3FB283-074D-48B1-9283-0E463F6EF1E8}" dt="2019-12-17T18:59:48.576" v="1857" actId="20577"/>
          <ac:spMkLst>
            <pc:docMk/>
            <pc:sldMk cId="107955264" sldId="278"/>
            <ac:spMk id="6" creationId="{9949AD27-92E7-47C7-8B9F-E2CB2E39708D}"/>
          </ac:spMkLst>
        </pc:spChg>
        <pc:spChg chg="del mod">
          <ac:chgData name="Gjonson Pjetri" userId="236d94e22aae1bda" providerId="LiveId" clId="{BE3FB283-074D-48B1-9283-0E463F6EF1E8}" dt="2019-12-17T21:33:01.376" v="2485" actId="12084"/>
          <ac:spMkLst>
            <pc:docMk/>
            <pc:sldMk cId="107955264" sldId="278"/>
            <ac:spMk id="10" creationId="{6971717B-2590-4014-ACBA-FBBBC40B8AA0}"/>
          </ac:spMkLst>
        </pc:spChg>
        <pc:spChg chg="mod">
          <ac:chgData name="Gjonson Pjetri" userId="236d94e22aae1bda" providerId="LiveId" clId="{BE3FB283-074D-48B1-9283-0E463F6EF1E8}" dt="2019-12-17T21:17:23.465" v="2191" actId="20577"/>
          <ac:spMkLst>
            <pc:docMk/>
            <pc:sldMk cId="107955264" sldId="278"/>
            <ac:spMk id="27" creationId="{FC1DD225-3D9D-4E98-903A-542531128E0A}"/>
          </ac:spMkLst>
        </pc:spChg>
        <pc:grpChg chg="mod">
          <ac:chgData name="Gjonson Pjetri" userId="236d94e22aae1bda" providerId="LiveId" clId="{BE3FB283-074D-48B1-9283-0E463F6EF1E8}" dt="2019-12-17T18:51:01.583" v="1752" actId="1035"/>
          <ac:grpSpMkLst>
            <pc:docMk/>
            <pc:sldMk cId="107955264" sldId="278"/>
            <ac:grpSpMk id="5" creationId="{A610B87D-FAB7-41A4-B5F7-906ACE4086BB}"/>
          </ac:grpSpMkLst>
        </pc:grpChg>
        <pc:grpChg chg="del">
          <ac:chgData name="Gjonson Pjetri" userId="236d94e22aae1bda" providerId="LiveId" clId="{BE3FB283-074D-48B1-9283-0E463F6EF1E8}" dt="2019-12-17T21:16:35.731" v="2178" actId="478"/>
          <ac:grpSpMkLst>
            <pc:docMk/>
            <pc:sldMk cId="107955264" sldId="278"/>
            <ac:grpSpMk id="29" creationId="{AFEFB999-75D1-4ABC-9540-6D4AA3530DD3}"/>
          </ac:grpSpMkLst>
        </pc:grpChg>
        <pc:graphicFrameChg chg="add mod">
          <ac:chgData name="Gjonson Pjetri" userId="236d94e22aae1bda" providerId="LiveId" clId="{BE3FB283-074D-48B1-9283-0E463F6EF1E8}" dt="2019-12-17T21:33:09.067" v="2487" actId="14100"/>
          <ac:graphicFrameMkLst>
            <pc:docMk/>
            <pc:sldMk cId="107955264" sldId="278"/>
            <ac:graphicFrameMk id="11" creationId="{99E7763C-F3B8-4186-AA47-7E41C6A97A07}"/>
          </ac:graphicFrameMkLst>
        </pc:graphicFrameChg>
      </pc:sldChg>
      <pc:sldChg chg="addSp delSp modSp add ord">
        <pc:chgData name="Gjonson Pjetri" userId="236d94e22aae1bda" providerId="LiveId" clId="{BE3FB283-074D-48B1-9283-0E463F6EF1E8}" dt="2019-12-17T22:08:02.749" v="2711" actId="113"/>
        <pc:sldMkLst>
          <pc:docMk/>
          <pc:sldMk cId="3944126389" sldId="279"/>
        </pc:sldMkLst>
        <pc:spChg chg="mod">
          <ac:chgData name="Gjonson Pjetri" userId="236d94e22aae1bda" providerId="LiveId" clId="{BE3FB283-074D-48B1-9283-0E463F6EF1E8}" dt="2019-12-17T18:57:59.783" v="1827" actId="20577"/>
          <ac:spMkLst>
            <pc:docMk/>
            <pc:sldMk cId="3944126389" sldId="279"/>
            <ac:spMk id="7" creationId="{CD2F9E91-D477-4958-95B9-59584E331C6C}"/>
          </ac:spMkLst>
        </pc:spChg>
        <pc:spChg chg="add del mod">
          <ac:chgData name="Gjonson Pjetri" userId="236d94e22aae1bda" providerId="LiveId" clId="{BE3FB283-074D-48B1-9283-0E463F6EF1E8}" dt="2019-12-17T21:57:57.444" v="2651" actId="12084"/>
          <ac:spMkLst>
            <pc:docMk/>
            <pc:sldMk cId="3944126389" sldId="279"/>
            <ac:spMk id="10" creationId="{6971717B-2590-4014-ACBA-FBBBC40B8AA0}"/>
          </ac:spMkLst>
        </pc:spChg>
        <pc:spChg chg="mod">
          <ac:chgData name="Gjonson Pjetri" userId="236d94e22aae1bda" providerId="LiveId" clId="{BE3FB283-074D-48B1-9283-0E463F6EF1E8}" dt="2019-12-17T22:08:00.466" v="2710" actId="113"/>
          <ac:spMkLst>
            <pc:docMk/>
            <pc:sldMk cId="3944126389" sldId="279"/>
            <ac:spMk id="36" creationId="{9517DFE1-D5D1-4372-AA0E-6BE079767F52}"/>
          </ac:spMkLst>
        </pc:spChg>
        <pc:spChg chg="mod">
          <ac:chgData name="Gjonson Pjetri" userId="236d94e22aae1bda" providerId="LiveId" clId="{BE3FB283-074D-48B1-9283-0E463F6EF1E8}" dt="2019-12-17T22:08:02.749" v="2711" actId="113"/>
          <ac:spMkLst>
            <pc:docMk/>
            <pc:sldMk cId="3944126389" sldId="279"/>
            <ac:spMk id="40" creationId="{9ADA90C5-B808-4C28-9DC3-AC45879EFEDA}"/>
          </ac:spMkLst>
        </pc:spChg>
        <pc:spChg chg="mod">
          <ac:chgData name="Gjonson Pjetri" userId="236d94e22aae1bda" providerId="LiveId" clId="{BE3FB283-074D-48B1-9283-0E463F6EF1E8}" dt="2019-12-17T22:07:57.364" v="2709" actId="113"/>
          <ac:spMkLst>
            <pc:docMk/>
            <pc:sldMk cId="3944126389" sldId="279"/>
            <ac:spMk id="44" creationId="{CE36D343-BDEB-4544-B870-172A638E0AF1}"/>
          </ac:spMkLst>
        </pc:spChg>
        <pc:grpChg chg="mod">
          <ac:chgData name="Gjonson Pjetri" userId="236d94e22aae1bda" providerId="LiveId" clId="{BE3FB283-074D-48B1-9283-0E463F6EF1E8}" dt="2019-12-17T18:55:36.358" v="1795" actId="1036"/>
          <ac:grpSpMkLst>
            <pc:docMk/>
            <pc:sldMk cId="3944126389" sldId="279"/>
            <ac:grpSpMk id="5" creationId="{A610B87D-FAB7-41A4-B5F7-906ACE4086BB}"/>
          </ac:grpSpMkLst>
        </pc:grpChg>
        <pc:grpChg chg="mod">
          <ac:chgData name="Gjonson Pjetri" userId="236d94e22aae1bda" providerId="LiveId" clId="{BE3FB283-074D-48B1-9283-0E463F6EF1E8}" dt="2019-12-17T22:07:18.691" v="2683" actId="14100"/>
          <ac:grpSpMkLst>
            <pc:docMk/>
            <pc:sldMk cId="3944126389" sldId="279"/>
            <ac:grpSpMk id="29" creationId="{AFEFB999-75D1-4ABC-9540-6D4AA3530DD3}"/>
          </ac:grpSpMkLst>
        </pc:grpChg>
        <pc:graphicFrameChg chg="add del mod">
          <ac:chgData name="Gjonson Pjetri" userId="236d94e22aae1bda" providerId="LiveId" clId="{BE3FB283-074D-48B1-9283-0E463F6EF1E8}" dt="2019-12-17T21:57:46.421" v="2650" actId="12084"/>
          <ac:graphicFrameMkLst>
            <pc:docMk/>
            <pc:sldMk cId="3944126389" sldId="279"/>
            <ac:graphicFrameMk id="11" creationId="{D64FF852-0E4A-4776-A37F-873E9A150FA3}"/>
          </ac:graphicFrameMkLst>
        </pc:graphicFrameChg>
        <pc:graphicFrameChg chg="add mod">
          <ac:chgData name="Gjonson Pjetri" userId="236d94e22aae1bda" providerId="LiveId" clId="{BE3FB283-074D-48B1-9283-0E463F6EF1E8}" dt="2019-12-17T21:58:08.738" v="2652" actId="14100"/>
          <ac:graphicFrameMkLst>
            <pc:docMk/>
            <pc:sldMk cId="3944126389" sldId="279"/>
            <ac:graphicFrameMk id="12" creationId="{F2B722F1-E2BD-4991-AD21-3C3D54041B27}"/>
          </ac:graphicFrameMkLst>
        </pc:graphicFrameChg>
        <pc:picChg chg="add del mod modCrop">
          <ac:chgData name="Gjonson Pjetri" userId="236d94e22aae1bda" providerId="LiveId" clId="{BE3FB283-074D-48B1-9283-0E463F6EF1E8}" dt="2019-12-17T22:02:10.081" v="2659" actId="478"/>
          <ac:picMkLst>
            <pc:docMk/>
            <pc:sldMk cId="3944126389" sldId="279"/>
            <ac:picMk id="14" creationId="{2A25AF47-FD75-4380-9FF6-B0503FDCB6B0}"/>
          </ac:picMkLst>
        </pc:picChg>
        <pc:picChg chg="add mod modCrop">
          <ac:chgData name="Gjonson Pjetri" userId="236d94e22aae1bda" providerId="LiveId" clId="{BE3FB283-074D-48B1-9283-0E463F6EF1E8}" dt="2019-12-17T22:04:58.628" v="2680" actId="14100"/>
          <ac:picMkLst>
            <pc:docMk/>
            <pc:sldMk cId="3944126389" sldId="279"/>
            <ac:picMk id="16" creationId="{989EC017-304B-4E41-8E59-F134CC9F0205}"/>
          </ac:picMkLst>
        </pc:picChg>
      </pc:sldChg>
      <pc:sldChg chg="addSp delSp modSp add">
        <pc:chgData name="Gjonson Pjetri" userId="236d94e22aae1bda" providerId="LiveId" clId="{BE3FB283-074D-48B1-9283-0E463F6EF1E8}" dt="2019-12-17T18:58:35.164" v="1829" actId="20577"/>
        <pc:sldMkLst>
          <pc:docMk/>
          <pc:sldMk cId="1558419228" sldId="280"/>
        </pc:sldMkLst>
        <pc:spChg chg="mod">
          <ac:chgData name="Gjonson Pjetri" userId="236d94e22aae1bda" providerId="LiveId" clId="{BE3FB283-074D-48B1-9283-0E463F6EF1E8}" dt="2019-12-17T18:23:07.128" v="1202" actId="1036"/>
          <ac:spMkLst>
            <pc:docMk/>
            <pc:sldMk cId="1558419228" sldId="280"/>
            <ac:spMk id="13" creationId="{C93AB184-48B1-42D2-BAF9-4638BB07259D}"/>
          </ac:spMkLst>
        </pc:spChg>
        <pc:spChg chg="mod">
          <ac:chgData name="Gjonson Pjetri" userId="236d94e22aae1bda" providerId="LiveId" clId="{BE3FB283-074D-48B1-9283-0E463F6EF1E8}" dt="2019-12-17T18:23:01.011" v="1190" actId="1036"/>
          <ac:spMkLst>
            <pc:docMk/>
            <pc:sldMk cId="1558419228" sldId="280"/>
            <ac:spMk id="14" creationId="{6A3B5528-CB76-4ABD-9290-DE4533B7E884}"/>
          </ac:spMkLst>
        </pc:spChg>
        <pc:spChg chg="mod">
          <ac:chgData name="Gjonson Pjetri" userId="236d94e22aae1bda" providerId="LiveId" clId="{BE3FB283-074D-48B1-9283-0E463F6EF1E8}" dt="2019-12-17T18:58:35.164" v="1829" actId="20577"/>
          <ac:spMkLst>
            <pc:docMk/>
            <pc:sldMk cId="1558419228" sldId="280"/>
            <ac:spMk id="17" creationId="{25E35DB5-158C-4262-9B25-9CAB3E288344}"/>
          </ac:spMkLst>
        </pc:spChg>
        <pc:spChg chg="del mod">
          <ac:chgData name="Gjonson Pjetri" userId="236d94e22aae1bda" providerId="LiveId" clId="{BE3FB283-074D-48B1-9283-0E463F6EF1E8}" dt="2019-12-17T18:20:36.106" v="1162" actId="478"/>
          <ac:spMkLst>
            <pc:docMk/>
            <pc:sldMk cId="1558419228" sldId="280"/>
            <ac:spMk id="47" creationId="{7688DCE0-E777-4F49-A46F-B91A448EB3EA}"/>
          </ac:spMkLst>
        </pc:spChg>
        <pc:spChg chg="mod">
          <ac:chgData name="Gjonson Pjetri" userId="236d94e22aae1bda" providerId="LiveId" clId="{BE3FB283-074D-48B1-9283-0E463F6EF1E8}" dt="2019-12-17T18:20:33.021" v="1160" actId="6549"/>
          <ac:spMkLst>
            <pc:docMk/>
            <pc:sldMk cId="1558419228" sldId="280"/>
            <ac:spMk id="48" creationId="{3D48A01F-0C73-4B43-AD91-61E4A0ABD266}"/>
          </ac:spMkLst>
        </pc:spChg>
        <pc:grpChg chg="add del">
          <ac:chgData name="Gjonson Pjetri" userId="236d94e22aae1bda" providerId="LiveId" clId="{BE3FB283-074D-48B1-9283-0E463F6EF1E8}" dt="2019-12-17T18:24:26.049" v="1205" actId="478"/>
          <ac:grpSpMkLst>
            <pc:docMk/>
            <pc:sldMk cId="1558419228" sldId="280"/>
            <ac:grpSpMk id="12" creationId="{B1F68FC7-60A9-4E79-9E21-9A096CAB917C}"/>
          </ac:grpSpMkLst>
        </pc:grpChg>
        <pc:grpChg chg="add mod">
          <ac:chgData name="Gjonson Pjetri" userId="236d94e22aae1bda" providerId="LiveId" clId="{BE3FB283-074D-48B1-9283-0E463F6EF1E8}" dt="2019-12-17T18:24:38.351" v="1229" actId="1036"/>
          <ac:grpSpMkLst>
            <pc:docMk/>
            <pc:sldMk cId="1558419228" sldId="280"/>
            <ac:grpSpMk id="16" creationId="{C7B911A3-C6DD-48BB-94D1-444F19720A71}"/>
          </ac:grpSpMkLst>
        </pc:grpChg>
        <pc:grpChg chg="del">
          <ac:chgData name="Gjonson Pjetri" userId="236d94e22aae1bda" providerId="LiveId" clId="{BE3FB283-074D-48B1-9283-0E463F6EF1E8}" dt="2019-12-17T18:20:38.321" v="1163" actId="478"/>
          <ac:grpSpMkLst>
            <pc:docMk/>
            <pc:sldMk cId="1558419228" sldId="280"/>
            <ac:grpSpMk id="46" creationId="{552D0C23-BC84-42C9-B9B6-0D73BFF7B8EA}"/>
          </ac:grpSpMkLst>
        </pc:grpChg>
        <pc:graphicFrameChg chg="del mod">
          <ac:chgData name="Gjonson Pjetri" userId="236d94e22aae1bda" providerId="LiveId" clId="{BE3FB283-074D-48B1-9283-0E463F6EF1E8}" dt="2019-12-17T18:20:31.911" v="1159" actId="478"/>
          <ac:graphicFrameMkLst>
            <pc:docMk/>
            <pc:sldMk cId="1558419228" sldId="280"/>
            <ac:graphicFrameMk id="45" creationId="{F784F557-97DA-480E-929C-97499D6D816D}"/>
          </ac:graphicFrameMkLst>
        </pc:graphicFrameChg>
        <pc:picChg chg="mod modCrop">
          <ac:chgData name="Gjonson Pjetri" userId="236d94e22aae1bda" providerId="LiveId" clId="{BE3FB283-074D-48B1-9283-0E463F6EF1E8}" dt="2019-12-17T18:24:12.660" v="1204" actId="732"/>
          <ac:picMkLst>
            <pc:docMk/>
            <pc:sldMk cId="1558419228" sldId="280"/>
            <ac:picMk id="3" creationId="{00000000-0000-0000-0000-000000000000}"/>
          </ac:picMkLst>
        </pc:picChg>
        <pc:picChg chg="add mod">
          <ac:chgData name="Gjonson Pjetri" userId="236d94e22aae1bda" providerId="LiveId" clId="{BE3FB283-074D-48B1-9283-0E463F6EF1E8}" dt="2019-12-17T18:21:29.864" v="1170" actId="14100"/>
          <ac:picMkLst>
            <pc:docMk/>
            <pc:sldMk cId="1558419228" sldId="280"/>
            <ac:picMk id="11" creationId="{BC2B2360-1236-4670-BD29-DA51FA72B641}"/>
          </ac:picMkLst>
        </pc:picChg>
        <pc:cxnChg chg="mod">
          <ac:chgData name="Gjonson Pjetri" userId="236d94e22aae1bda" providerId="LiveId" clId="{BE3FB283-074D-48B1-9283-0E463F6EF1E8}" dt="2019-12-17T18:23:49.033" v="1203" actId="1076"/>
          <ac:cxnSpMkLst>
            <pc:docMk/>
            <pc:sldMk cId="1558419228" sldId="280"/>
            <ac:cxnSpMk id="15" creationId="{341B0B64-C77F-43CA-A4FF-77A921D3640B}"/>
          </ac:cxnSpMkLst>
        </pc:cxnChg>
      </pc:sldChg>
      <pc:sldChg chg="addSp delSp modSp add">
        <pc:chgData name="Gjonson Pjetri" userId="236d94e22aae1bda" providerId="LiveId" clId="{BE3FB283-074D-48B1-9283-0E463F6EF1E8}" dt="2019-12-17T19:54:03.682" v="2028" actId="20577"/>
        <pc:sldMkLst>
          <pc:docMk/>
          <pc:sldMk cId="2562170120" sldId="281"/>
        </pc:sldMkLst>
        <pc:spChg chg="add del mod">
          <ac:chgData name="Gjonson Pjetri" userId="236d94e22aae1bda" providerId="LiveId" clId="{BE3FB283-074D-48B1-9283-0E463F6EF1E8}" dt="2019-12-17T18:31:39.682" v="1466" actId="478"/>
          <ac:spMkLst>
            <pc:docMk/>
            <pc:sldMk cId="2562170120" sldId="281"/>
            <ac:spMk id="15" creationId="{D2FE72D3-FD3D-4E3D-B4DC-2DB54453A323}"/>
          </ac:spMkLst>
        </pc:spChg>
        <pc:spChg chg="mod">
          <ac:chgData name="Gjonson Pjetri" userId="236d94e22aae1bda" providerId="LiveId" clId="{BE3FB283-074D-48B1-9283-0E463F6EF1E8}" dt="2019-12-17T18:32:43.017" v="1512" actId="6549"/>
          <ac:spMkLst>
            <pc:docMk/>
            <pc:sldMk cId="2562170120" sldId="281"/>
            <ac:spMk id="33" creationId="{92D66135-F913-45EC-B3AE-CDEE116E6E64}"/>
          </ac:spMkLst>
        </pc:spChg>
        <pc:spChg chg="mod">
          <ac:chgData name="Gjonson Pjetri" userId="236d94e22aae1bda" providerId="LiveId" clId="{BE3FB283-074D-48B1-9283-0E463F6EF1E8}" dt="2019-12-17T19:54:03.682" v="2028" actId="20577"/>
          <ac:spMkLst>
            <pc:docMk/>
            <pc:sldMk cId="2562170120" sldId="281"/>
            <ac:spMk id="34" creationId="{99EE01BF-DE0C-44EC-BEDD-7454C587B5B8}"/>
          </ac:spMkLst>
        </pc:spChg>
        <pc:grpChg chg="add">
          <ac:chgData name="Gjonson Pjetri" userId="236d94e22aae1bda" providerId="LiveId" clId="{BE3FB283-074D-48B1-9283-0E463F6EF1E8}" dt="2019-12-17T18:25:34.722" v="1230"/>
          <ac:grpSpMkLst>
            <pc:docMk/>
            <pc:sldMk cId="2562170120" sldId="281"/>
            <ac:grpSpMk id="7" creationId="{468D5E5F-3D66-45D7-A03A-007AC6CDE2E9}"/>
          </ac:grpSpMkLst>
        </pc:grpChg>
        <pc:grpChg chg="add del">
          <ac:chgData name="Gjonson Pjetri" userId="236d94e22aae1bda" providerId="LiveId" clId="{BE3FB283-074D-48B1-9283-0E463F6EF1E8}" dt="2019-12-17T18:31:23.063" v="1463" actId="478"/>
          <ac:grpSpMkLst>
            <pc:docMk/>
            <pc:sldMk cId="2562170120" sldId="281"/>
            <ac:grpSpMk id="11" creationId="{00E0E9F9-9167-43D1-83F5-6DFB4A67DF99}"/>
          </ac:grpSpMkLst>
        </pc:grpChg>
        <pc:grpChg chg="add del">
          <ac:chgData name="Gjonson Pjetri" userId="236d94e22aae1bda" providerId="LiveId" clId="{BE3FB283-074D-48B1-9283-0E463F6EF1E8}" dt="2019-12-17T18:25:40.133" v="1231" actId="478"/>
          <ac:grpSpMkLst>
            <pc:docMk/>
            <pc:sldMk cId="2562170120" sldId="281"/>
            <ac:grpSpMk id="16" creationId="{9F9EF65C-0ED2-4014-B096-28B7ACE071FD}"/>
          </ac:grpSpMkLst>
        </pc:grpChg>
        <pc:grpChg chg="add mod">
          <ac:chgData name="Gjonson Pjetri" userId="236d94e22aae1bda" providerId="LiveId" clId="{BE3FB283-074D-48B1-9283-0E463F6EF1E8}" dt="2019-12-17T18:31:32.646" v="1465" actId="1076"/>
          <ac:grpSpMkLst>
            <pc:docMk/>
            <pc:sldMk cId="2562170120" sldId="281"/>
            <ac:grpSpMk id="32" creationId="{EABFEF6F-6BEC-4440-9BA3-FFF812376035}"/>
          </ac:grpSpMkLst>
        </pc:grpChg>
        <pc:picChg chg="add">
          <ac:chgData name="Gjonson Pjetri" userId="236d94e22aae1bda" providerId="LiveId" clId="{BE3FB283-074D-48B1-9283-0E463F6EF1E8}" dt="2019-12-17T18:25:34.722" v="1230"/>
          <ac:picMkLst>
            <pc:docMk/>
            <pc:sldMk cId="2562170120" sldId="281"/>
            <ac:picMk id="6" creationId="{C961701C-4D77-4CA8-BAE3-B9555AF94121}"/>
          </ac:picMkLst>
        </pc:picChg>
        <pc:picChg chg="add del mod">
          <ac:chgData name="Gjonson Pjetri" userId="236d94e22aae1bda" providerId="LiveId" clId="{BE3FB283-074D-48B1-9283-0E463F6EF1E8}" dt="2019-12-17T18:31:57.815" v="1468" actId="478"/>
          <ac:picMkLst>
            <pc:docMk/>
            <pc:sldMk cId="2562170120" sldId="281"/>
            <ac:picMk id="36" creationId="{74EAC912-FAB6-415D-A566-419843DA00E0}"/>
          </ac:picMkLst>
        </pc:picChg>
        <pc:picChg chg="add mod">
          <ac:chgData name="Gjonson Pjetri" userId="236d94e22aae1bda" providerId="LiveId" clId="{BE3FB283-074D-48B1-9283-0E463F6EF1E8}" dt="2019-12-17T18:32:20.859" v="1503" actId="1036"/>
          <ac:picMkLst>
            <pc:docMk/>
            <pc:sldMk cId="2562170120" sldId="281"/>
            <ac:picMk id="38" creationId="{680574F2-D694-45B7-8BA0-F9F4AB4FB936}"/>
          </ac:picMkLst>
        </pc:picChg>
      </pc:sldChg>
      <pc:sldChg chg="addSp delSp modSp add del ord">
        <pc:chgData name="Gjonson Pjetri" userId="236d94e22aae1bda" providerId="LiveId" clId="{BE3FB283-074D-48B1-9283-0E463F6EF1E8}" dt="2019-12-17T21:29:48.355" v="2460" actId="2696"/>
        <pc:sldMkLst>
          <pc:docMk/>
          <pc:sldMk cId="1405305715" sldId="282"/>
        </pc:sldMkLst>
        <pc:spChg chg="add del mod">
          <ac:chgData name="Gjonson Pjetri" userId="236d94e22aae1bda" providerId="LiveId" clId="{BE3FB283-074D-48B1-9283-0E463F6EF1E8}" dt="2019-12-17T18:48:57.164" v="1643" actId="478"/>
          <ac:spMkLst>
            <pc:docMk/>
            <pc:sldMk cId="1405305715" sldId="282"/>
            <ac:spMk id="6" creationId="{7A7AACF7-D35B-499F-BB64-9BFBF9A9DC02}"/>
          </ac:spMkLst>
        </pc:spChg>
        <pc:spChg chg="add mod">
          <ac:chgData name="Gjonson Pjetri" userId="236d94e22aae1bda" providerId="LiveId" clId="{BE3FB283-074D-48B1-9283-0E463F6EF1E8}" dt="2019-12-17T21:25:33.217" v="2363" actId="12"/>
          <ac:spMkLst>
            <pc:docMk/>
            <pc:sldMk cId="1405305715" sldId="282"/>
            <ac:spMk id="15" creationId="{73686641-2D7B-41A5-A587-0A5DEBDDEAAB}"/>
          </ac:spMkLst>
        </pc:spChg>
        <pc:grpChg chg="add del mod">
          <ac:chgData name="Gjonson Pjetri" userId="236d94e22aae1bda" providerId="LiveId" clId="{BE3FB283-074D-48B1-9283-0E463F6EF1E8}" dt="2019-12-17T18:52:05.026" v="1771" actId="478"/>
          <ac:grpSpMkLst>
            <pc:docMk/>
            <pc:sldMk cId="1405305715" sldId="282"/>
            <ac:grpSpMk id="7" creationId="{28677952-2740-4DFB-8FDC-DEE0C55A3F56}"/>
          </ac:grpSpMkLst>
        </pc:grpChg>
        <pc:grpChg chg="add mod">
          <ac:chgData name="Gjonson Pjetri" userId="236d94e22aae1bda" providerId="LiveId" clId="{BE3FB283-074D-48B1-9283-0E463F6EF1E8}" dt="2019-12-17T18:49:03.573" v="1669" actId="1036"/>
          <ac:grpSpMkLst>
            <pc:docMk/>
            <pc:sldMk cId="1405305715" sldId="282"/>
            <ac:grpSpMk id="12" creationId="{D09B4691-3D7D-4ADB-A101-45CDE3A64D5C}"/>
          </ac:grpSpMkLst>
        </pc:grpChg>
        <pc:grpChg chg="add">
          <ac:chgData name="Gjonson Pjetri" userId="236d94e22aae1bda" providerId="LiveId" clId="{BE3FB283-074D-48B1-9283-0E463F6EF1E8}" dt="2019-12-17T18:52:07.679" v="1772"/>
          <ac:grpSpMkLst>
            <pc:docMk/>
            <pc:sldMk cId="1405305715" sldId="282"/>
            <ac:grpSpMk id="16" creationId="{4AEC6AB4-7AA4-4804-B5A9-2A878C8F602F}"/>
          </ac:grpSpMkLst>
        </pc:grpChg>
      </pc:sldChg>
      <pc:sldChg chg="addSp delSp modSp add">
        <pc:chgData name="Gjonson Pjetri" userId="236d94e22aae1bda" providerId="LiveId" clId="{BE3FB283-074D-48B1-9283-0E463F6EF1E8}" dt="2019-12-17T18:37:12.701" v="1542" actId="14100"/>
        <pc:sldMkLst>
          <pc:docMk/>
          <pc:sldMk cId="824901906" sldId="283"/>
        </pc:sldMkLst>
        <pc:grpChg chg="del">
          <ac:chgData name="Gjonson Pjetri" userId="236d94e22aae1bda" providerId="LiveId" clId="{BE3FB283-074D-48B1-9283-0E463F6EF1E8}" dt="2019-12-17T18:34:46.936" v="1530" actId="478"/>
          <ac:grpSpMkLst>
            <pc:docMk/>
            <pc:sldMk cId="824901906" sldId="283"/>
            <ac:grpSpMk id="2" creationId="{43847E83-347E-43B6-89D8-69BBEAD4EA99}"/>
          </ac:grpSpMkLst>
        </pc:grpChg>
        <pc:grpChg chg="add del">
          <ac:chgData name="Gjonson Pjetri" userId="236d94e22aae1bda" providerId="LiveId" clId="{BE3FB283-074D-48B1-9283-0E463F6EF1E8}" dt="2019-12-17T18:34:57.337" v="1532" actId="478"/>
          <ac:grpSpMkLst>
            <pc:docMk/>
            <pc:sldMk cId="824901906" sldId="283"/>
            <ac:grpSpMk id="6" creationId="{7187EA15-41AE-48DE-B716-85D1C8164848}"/>
          </ac:grpSpMkLst>
        </pc:grpChg>
        <pc:picChg chg="del">
          <ac:chgData name="Gjonson Pjetri" userId="236d94e22aae1bda" providerId="LiveId" clId="{BE3FB283-074D-48B1-9283-0E463F6EF1E8}" dt="2019-12-17T18:34:45.308" v="1529" actId="478"/>
          <ac:picMkLst>
            <pc:docMk/>
            <pc:sldMk cId="824901906" sldId="283"/>
            <ac:picMk id="3" creationId="{00000000-0000-0000-0000-000000000000}"/>
          </ac:picMkLst>
        </pc:picChg>
        <pc:picChg chg="add mod modCrop">
          <ac:chgData name="Gjonson Pjetri" userId="236d94e22aae1bda" providerId="LiveId" clId="{BE3FB283-074D-48B1-9283-0E463F6EF1E8}" dt="2019-12-17T18:37:12.701" v="1542" actId="14100"/>
          <ac:picMkLst>
            <pc:docMk/>
            <pc:sldMk cId="824901906" sldId="283"/>
            <ac:picMk id="11" creationId="{E05C1DAE-16E0-4FCC-B46A-8E521DB9DBF6}"/>
          </ac:picMkLst>
        </pc:picChg>
      </pc:sldChg>
      <pc:sldChg chg="add del">
        <pc:chgData name="Gjonson Pjetri" userId="236d94e22aae1bda" providerId="LiveId" clId="{BE3FB283-074D-48B1-9283-0E463F6EF1E8}" dt="2019-12-17T18:34:02.125" v="1526" actId="2696"/>
        <pc:sldMkLst>
          <pc:docMk/>
          <pc:sldMk cId="2387690100" sldId="283"/>
        </pc:sldMkLst>
      </pc:sldChg>
      <pc:sldChg chg="addSp delSp modSp add ord">
        <pc:chgData name="Gjonson Pjetri" userId="236d94e22aae1bda" providerId="LiveId" clId="{BE3FB283-074D-48B1-9283-0E463F6EF1E8}" dt="2019-12-17T21:44:34.582" v="2566" actId="20577"/>
        <pc:sldMkLst>
          <pc:docMk/>
          <pc:sldMk cId="2893409862" sldId="284"/>
        </pc:sldMkLst>
        <pc:spChg chg="del">
          <ac:chgData name="Gjonson Pjetri" userId="236d94e22aae1bda" providerId="LiveId" clId="{BE3FB283-074D-48B1-9283-0E463F6EF1E8}" dt="2019-12-17T18:40:44.593" v="1559" actId="478"/>
          <ac:spMkLst>
            <pc:docMk/>
            <pc:sldMk cId="2893409862" sldId="284"/>
            <ac:spMk id="6" creationId="{7A7AACF7-D35B-499F-BB64-9BFBF9A9DC02}"/>
          </ac:spMkLst>
        </pc:spChg>
        <pc:spChg chg="del">
          <ac:chgData name="Gjonson Pjetri" userId="236d94e22aae1bda" providerId="LiveId" clId="{BE3FB283-074D-48B1-9283-0E463F6EF1E8}" dt="2019-12-17T18:51:41.948" v="1768" actId="478"/>
          <ac:spMkLst>
            <pc:docMk/>
            <pc:sldMk cId="2893409862" sldId="284"/>
            <ac:spMk id="8" creationId="{CBBD9349-7890-49F6-82DF-4D1BB2A5807C}"/>
          </ac:spMkLst>
        </pc:spChg>
        <pc:spChg chg="add del mod">
          <ac:chgData name="Gjonson Pjetri" userId="236d94e22aae1bda" providerId="LiveId" clId="{BE3FB283-074D-48B1-9283-0E463F6EF1E8}" dt="2019-12-17T21:43:07.865" v="2555" actId="12084"/>
          <ac:spMkLst>
            <pc:docMk/>
            <pc:sldMk cId="2893409862" sldId="284"/>
            <ac:spMk id="15" creationId="{B979A1E2-9069-4925-BE60-708B2ABAD0FF}"/>
          </ac:spMkLst>
        </pc:spChg>
        <pc:grpChg chg="add del mod">
          <ac:chgData name="Gjonson Pjetri" userId="236d94e22aae1bda" providerId="LiveId" clId="{BE3FB283-074D-48B1-9283-0E463F6EF1E8}" dt="2019-12-17T18:51:44.996" v="1769" actId="478"/>
          <ac:grpSpMkLst>
            <pc:docMk/>
            <pc:sldMk cId="2893409862" sldId="284"/>
            <ac:grpSpMk id="7" creationId="{E06A6D03-31CC-46AE-907B-4AADCDB936BC}"/>
          </ac:grpSpMkLst>
        </pc:grpChg>
        <pc:grpChg chg="add mod">
          <ac:chgData name="Gjonson Pjetri" userId="236d94e22aae1bda" providerId="LiveId" clId="{BE3FB283-074D-48B1-9283-0E463F6EF1E8}" dt="2019-12-17T18:40:56.481" v="1603" actId="1036"/>
          <ac:grpSpMkLst>
            <pc:docMk/>
            <pc:sldMk cId="2893409862" sldId="284"/>
            <ac:grpSpMk id="12" creationId="{B9FBC756-56E2-4993-9D4D-54AF8CC1D957}"/>
          </ac:grpSpMkLst>
        </pc:grpChg>
        <pc:grpChg chg="add">
          <ac:chgData name="Gjonson Pjetri" userId="236d94e22aae1bda" providerId="LiveId" clId="{BE3FB283-074D-48B1-9283-0E463F6EF1E8}" dt="2019-12-17T18:51:53.244" v="1770"/>
          <ac:grpSpMkLst>
            <pc:docMk/>
            <pc:sldMk cId="2893409862" sldId="284"/>
            <ac:grpSpMk id="16" creationId="{84C201E2-3B54-418D-8106-4555AA7DE7E8}"/>
          </ac:grpSpMkLst>
        </pc:grpChg>
        <pc:graphicFrameChg chg="add mod">
          <ac:chgData name="Gjonson Pjetri" userId="236d94e22aae1bda" providerId="LiveId" clId="{BE3FB283-074D-48B1-9283-0E463F6EF1E8}" dt="2019-12-17T21:44:34.582" v="2566" actId="20577"/>
          <ac:graphicFrameMkLst>
            <pc:docMk/>
            <pc:sldMk cId="2893409862" sldId="284"/>
            <ac:graphicFrameMk id="5" creationId="{FC8F36B4-6610-4290-A65D-30846FCEFF2B}"/>
          </ac:graphicFrameMkLst>
        </pc:graphicFrameChg>
      </pc:sldChg>
      <pc:sldChg chg="addSp delSp modSp add modAnim">
        <pc:chgData name="Gjonson Pjetri" userId="236d94e22aae1bda" providerId="LiveId" clId="{BE3FB283-074D-48B1-9283-0E463F6EF1E8}" dt="2019-12-17T22:17:17.569" v="2887"/>
        <pc:sldMkLst>
          <pc:docMk/>
          <pc:sldMk cId="3330224679" sldId="285"/>
        </pc:sldMkLst>
        <pc:spChg chg="del">
          <ac:chgData name="Gjonson Pjetri" userId="236d94e22aae1bda" providerId="LiveId" clId="{BE3FB283-074D-48B1-9283-0E463F6EF1E8}" dt="2019-12-17T18:41:23.013" v="1606" actId="478"/>
          <ac:spMkLst>
            <pc:docMk/>
            <pc:sldMk cId="3330224679" sldId="285"/>
            <ac:spMk id="6" creationId="{7A7AACF7-D35B-499F-BB64-9BFBF9A9DC02}"/>
          </ac:spMkLst>
        </pc:spChg>
        <pc:spChg chg="add del mod">
          <ac:chgData name="Gjonson Pjetri" userId="236d94e22aae1bda" providerId="LiveId" clId="{BE3FB283-074D-48B1-9283-0E463F6EF1E8}" dt="2019-12-17T21:42:21.805" v="2545" actId="12084"/>
          <ac:spMkLst>
            <pc:docMk/>
            <pc:sldMk cId="3330224679" sldId="285"/>
            <ac:spMk id="15" creationId="{1CE8E0CC-03EB-4DF2-94EA-3962A1F324BE}"/>
          </ac:spMkLst>
        </pc:spChg>
        <pc:spChg chg="add del mod">
          <ac:chgData name="Gjonson Pjetri" userId="236d94e22aae1bda" providerId="LiveId" clId="{BE3FB283-074D-48B1-9283-0E463F6EF1E8}" dt="2019-12-17T22:17:17.569" v="2887"/>
          <ac:spMkLst>
            <pc:docMk/>
            <pc:sldMk cId="3330224679" sldId="285"/>
            <ac:spMk id="16" creationId="{AEBCD20B-A754-4803-8DB8-C82DA046CE7B}"/>
          </ac:spMkLst>
        </pc:spChg>
        <pc:grpChg chg="add mod">
          <ac:chgData name="Gjonson Pjetri" userId="236d94e22aae1bda" providerId="LiveId" clId="{BE3FB283-074D-48B1-9283-0E463F6EF1E8}" dt="2019-12-17T18:41:41.895" v="1636" actId="1035"/>
          <ac:grpSpMkLst>
            <pc:docMk/>
            <pc:sldMk cId="3330224679" sldId="285"/>
            <ac:grpSpMk id="7" creationId="{423D9D96-DA16-4F55-ABB1-305E4AFA8879}"/>
          </ac:grpSpMkLst>
        </pc:grpChg>
        <pc:grpChg chg="add mod">
          <ac:chgData name="Gjonson Pjetri" userId="236d94e22aae1bda" providerId="LiveId" clId="{BE3FB283-074D-48B1-9283-0E463F6EF1E8}" dt="2019-12-17T18:41:41.895" v="1636" actId="1035"/>
          <ac:grpSpMkLst>
            <pc:docMk/>
            <pc:sldMk cId="3330224679" sldId="285"/>
            <ac:grpSpMk id="12" creationId="{190F62AF-23FA-4D95-8FAB-BE9B6C82929A}"/>
          </ac:grpSpMkLst>
        </pc:grpChg>
        <pc:graphicFrameChg chg="add mod">
          <ac:chgData name="Gjonson Pjetri" userId="236d94e22aae1bda" providerId="LiveId" clId="{BE3FB283-074D-48B1-9283-0E463F6EF1E8}" dt="2019-12-17T22:12:18.888" v="2737" actId="20577"/>
          <ac:graphicFrameMkLst>
            <pc:docMk/>
            <pc:sldMk cId="3330224679" sldId="285"/>
            <ac:graphicFrameMk id="5" creationId="{2CE5C020-3106-4A1E-A657-47B18DD49EE1}"/>
          </ac:graphicFrameMkLst>
        </pc:graphicFrameChg>
      </pc:sldChg>
      <pc:sldChg chg="addSp delSp modSp add del">
        <pc:chgData name="Gjonson Pjetri" userId="236d94e22aae1bda" providerId="LiveId" clId="{BE3FB283-074D-48B1-9283-0E463F6EF1E8}" dt="2019-12-17T18:50:38.813" v="1744" actId="2696"/>
        <pc:sldMkLst>
          <pc:docMk/>
          <pc:sldMk cId="3818931193" sldId="286"/>
        </pc:sldMkLst>
        <pc:spChg chg="del">
          <ac:chgData name="Gjonson Pjetri" userId="236d94e22aae1bda" providerId="LiveId" clId="{BE3FB283-074D-48B1-9283-0E463F6EF1E8}" dt="2019-12-17T18:49:42.088" v="1672" actId="478"/>
          <ac:spMkLst>
            <pc:docMk/>
            <pc:sldMk cId="3818931193" sldId="286"/>
            <ac:spMk id="15" creationId="{73686641-2D7B-41A5-A587-0A5DEBDDEAAB}"/>
          </ac:spMkLst>
        </pc:spChg>
        <pc:grpChg chg="del">
          <ac:chgData name="Gjonson Pjetri" userId="236d94e22aae1bda" providerId="LiveId" clId="{BE3FB283-074D-48B1-9283-0E463F6EF1E8}" dt="2019-12-17T18:49:42.088" v="1672" actId="478"/>
          <ac:grpSpMkLst>
            <pc:docMk/>
            <pc:sldMk cId="3818931193" sldId="286"/>
            <ac:grpSpMk id="7" creationId="{28677952-2740-4DFB-8FDC-DEE0C55A3F56}"/>
          </ac:grpSpMkLst>
        </pc:grpChg>
        <pc:grpChg chg="del">
          <ac:chgData name="Gjonson Pjetri" userId="236d94e22aae1bda" providerId="LiveId" clId="{BE3FB283-074D-48B1-9283-0E463F6EF1E8}" dt="2019-12-17T18:49:42.088" v="1672" actId="478"/>
          <ac:grpSpMkLst>
            <pc:docMk/>
            <pc:sldMk cId="3818931193" sldId="286"/>
            <ac:grpSpMk id="12" creationId="{D09B4691-3D7D-4ADB-A101-45CDE3A64D5C}"/>
          </ac:grpSpMkLst>
        </pc:grpChg>
        <pc:grpChg chg="add mod">
          <ac:chgData name="Gjonson Pjetri" userId="236d94e22aae1bda" providerId="LiveId" clId="{BE3FB283-074D-48B1-9283-0E463F6EF1E8}" dt="2019-12-17T18:50:00.443" v="1706" actId="1035"/>
          <ac:grpSpMkLst>
            <pc:docMk/>
            <pc:sldMk cId="3818931193" sldId="286"/>
            <ac:grpSpMk id="16" creationId="{060AACDC-8BAA-4DED-807D-A80B418C9439}"/>
          </ac:grpSpMkLst>
        </pc:grpChg>
      </pc:sldChg>
      <pc:sldChg chg="addSp delSp modSp add">
        <pc:chgData name="Gjonson Pjetri" userId="236d94e22aae1bda" providerId="LiveId" clId="{BE3FB283-074D-48B1-9283-0E463F6EF1E8}" dt="2019-12-17T21:51:12.561" v="2581" actId="1076"/>
        <pc:sldMkLst>
          <pc:docMk/>
          <pc:sldMk cId="1101538047" sldId="287"/>
        </pc:sldMkLst>
        <pc:spChg chg="mod">
          <ac:chgData name="Gjonson Pjetri" userId="236d94e22aae1bda" providerId="LiveId" clId="{BE3FB283-074D-48B1-9283-0E463F6EF1E8}" dt="2019-12-17T18:52:36.606" v="1785" actId="20577"/>
          <ac:spMkLst>
            <pc:docMk/>
            <pc:sldMk cId="1101538047" sldId="287"/>
            <ac:spMk id="8" creationId="{D02304E3-3B50-47AB-81FA-32C537345639}"/>
          </ac:spMkLst>
        </pc:spChg>
        <pc:spChg chg="add del mod">
          <ac:chgData name="Gjonson Pjetri" userId="236d94e22aae1bda" providerId="LiveId" clId="{BE3FB283-074D-48B1-9283-0E463F6EF1E8}" dt="2019-12-17T21:50:48.100" v="2577" actId="12084"/>
          <ac:spMkLst>
            <pc:docMk/>
            <pc:sldMk cId="1101538047" sldId="287"/>
            <ac:spMk id="11" creationId="{7207139D-E165-4C2F-B495-0F00CE3BB9CE}"/>
          </ac:spMkLst>
        </pc:spChg>
        <pc:grpChg chg="add mod">
          <ac:chgData name="Gjonson Pjetri" userId="236d94e22aae1bda" providerId="LiveId" clId="{BE3FB283-074D-48B1-9283-0E463F6EF1E8}" dt="2019-12-17T18:50:18.809" v="1741" actId="1035"/>
          <ac:grpSpMkLst>
            <pc:docMk/>
            <pc:sldMk cId="1101538047" sldId="287"/>
            <ac:grpSpMk id="6" creationId="{6B81B81C-89D7-47A4-BDD7-262D86FF9D78}"/>
          </ac:grpSpMkLst>
        </pc:grpChg>
        <pc:graphicFrameChg chg="add mod">
          <ac:chgData name="Gjonson Pjetri" userId="236d94e22aae1bda" providerId="LiveId" clId="{BE3FB283-074D-48B1-9283-0E463F6EF1E8}" dt="2019-12-17T21:51:12.561" v="2581" actId="1076"/>
          <ac:graphicFrameMkLst>
            <pc:docMk/>
            <pc:sldMk cId="1101538047" sldId="287"/>
            <ac:graphicFrameMk id="13" creationId="{A11B563E-482D-44D7-A861-0A32DC8A2DE5}"/>
          </ac:graphicFrameMkLst>
        </pc:graphicFrameChg>
        <pc:picChg chg="add mod">
          <ac:chgData name="Gjonson Pjetri" userId="236d94e22aae1bda" providerId="LiveId" clId="{BE3FB283-074D-48B1-9283-0E463F6EF1E8}" dt="2019-12-17T21:50:09.760" v="2572" actId="1076"/>
          <ac:picMkLst>
            <pc:docMk/>
            <pc:sldMk cId="1101538047" sldId="287"/>
            <ac:picMk id="12" creationId="{E7E59A00-81B8-4B28-9F87-2D60443CD424}"/>
          </ac:picMkLst>
        </pc:picChg>
      </pc:sldChg>
      <pc:sldChg chg="addSp delSp modSp add ord">
        <pc:chgData name="Gjonson Pjetri" userId="236d94e22aae1bda" providerId="LiveId" clId="{BE3FB283-074D-48B1-9283-0E463F6EF1E8}" dt="2019-12-17T21:54:10.721" v="2612" actId="113"/>
        <pc:sldMkLst>
          <pc:docMk/>
          <pc:sldMk cId="420879136" sldId="288"/>
        </pc:sldMkLst>
        <pc:spChg chg="add mod ord">
          <ac:chgData name="Gjonson Pjetri" userId="236d94e22aae1bda" providerId="LiveId" clId="{BE3FB283-074D-48B1-9283-0E463F6EF1E8}" dt="2019-12-17T21:54:10.721" v="2612" actId="113"/>
          <ac:spMkLst>
            <pc:docMk/>
            <pc:sldMk cId="420879136" sldId="288"/>
            <ac:spMk id="5" creationId="{0BF80B5C-8EA6-410F-BD3C-FFD8969C9D60}"/>
          </ac:spMkLst>
        </pc:spChg>
        <pc:spChg chg="add mod">
          <ac:chgData name="Gjonson Pjetri" userId="236d94e22aae1bda" providerId="LiveId" clId="{BE3FB283-074D-48B1-9283-0E463F6EF1E8}" dt="2019-12-17T21:53:41.440" v="2609" actId="1076"/>
          <ac:spMkLst>
            <pc:docMk/>
            <pc:sldMk cId="420879136" sldId="288"/>
            <ac:spMk id="13" creationId="{AED34F20-A3EE-4B26-84DE-2B6681403A93}"/>
          </ac:spMkLst>
        </pc:spChg>
        <pc:spChg chg="add del mod">
          <ac:chgData name="Gjonson Pjetri" userId="236d94e22aae1bda" providerId="LiveId" clId="{BE3FB283-074D-48B1-9283-0E463F6EF1E8}" dt="2019-12-17T21:51:31.574" v="2584"/>
          <ac:spMkLst>
            <pc:docMk/>
            <pc:sldMk cId="420879136" sldId="288"/>
            <ac:spMk id="19" creationId="{5F831A04-D972-4CB3-836D-FEC88656619F}"/>
          </ac:spMkLst>
        </pc:spChg>
        <pc:spChg chg="mod">
          <ac:chgData name="Gjonson Pjetri" userId="236d94e22aae1bda" providerId="LiveId" clId="{BE3FB283-074D-48B1-9283-0E463F6EF1E8}" dt="2019-12-17T19:03:24.922" v="1913" actId="20577"/>
          <ac:spMkLst>
            <pc:docMk/>
            <pc:sldMk cId="420879136" sldId="288"/>
            <ac:spMk id="33" creationId="{92D66135-F913-45EC-B3AE-CDEE116E6E64}"/>
          </ac:spMkLst>
        </pc:spChg>
        <pc:spChg chg="mod">
          <ac:chgData name="Gjonson Pjetri" userId="236d94e22aae1bda" providerId="LiveId" clId="{BE3FB283-074D-48B1-9283-0E463F6EF1E8}" dt="2019-12-17T19:03:40.908" v="1928" actId="20577"/>
          <ac:spMkLst>
            <pc:docMk/>
            <pc:sldMk cId="420879136" sldId="288"/>
            <ac:spMk id="34" creationId="{99EE01BF-DE0C-44EC-BEDD-7454C587B5B8}"/>
          </ac:spMkLst>
        </pc:spChg>
        <pc:picChg chg="add mod">
          <ac:chgData name="Gjonson Pjetri" userId="236d94e22aae1bda" providerId="LiveId" clId="{BE3FB283-074D-48B1-9283-0E463F6EF1E8}" dt="2019-12-17T21:53:33.452" v="2608" actId="1036"/>
          <ac:picMkLst>
            <pc:docMk/>
            <pc:sldMk cId="420879136" sldId="288"/>
            <ac:picMk id="12" creationId="{600E5F54-8E2F-455E-A863-4F6C38820BCD}"/>
          </ac:picMkLst>
        </pc:picChg>
        <pc:picChg chg="del">
          <ac:chgData name="Gjonson Pjetri" userId="236d94e22aae1bda" providerId="LiveId" clId="{BE3FB283-074D-48B1-9283-0E463F6EF1E8}" dt="2019-12-17T19:02:26.463" v="1863" actId="478"/>
          <ac:picMkLst>
            <pc:docMk/>
            <pc:sldMk cId="420879136" sldId="288"/>
            <ac:picMk id="38" creationId="{680574F2-D694-45B7-8BA0-F9F4AB4FB936}"/>
          </ac:picMkLst>
        </pc:picChg>
      </pc:sldChg>
      <pc:sldChg chg="add del">
        <pc:chgData name="Gjonson Pjetri" userId="236d94e22aae1bda" providerId="LiveId" clId="{BE3FB283-074D-48B1-9283-0E463F6EF1E8}" dt="2019-12-17T19:02:11.693" v="1861"/>
        <pc:sldMkLst>
          <pc:docMk/>
          <pc:sldMk cId="1002653402" sldId="288"/>
        </pc:sldMkLst>
      </pc:sldChg>
      <pc:sldChg chg="addSp delSp modSp add">
        <pc:chgData name="Gjonson Pjetri" userId="236d94e22aae1bda" providerId="LiveId" clId="{BE3FB283-074D-48B1-9283-0E463F6EF1E8}" dt="2019-12-17T21:56:01.607" v="2648" actId="1076"/>
        <pc:sldMkLst>
          <pc:docMk/>
          <pc:sldMk cId="3526792491" sldId="289"/>
        </pc:sldMkLst>
        <pc:spChg chg="add mod">
          <ac:chgData name="Gjonson Pjetri" userId="236d94e22aae1bda" providerId="LiveId" clId="{BE3FB283-074D-48B1-9283-0E463F6EF1E8}" dt="2019-12-17T21:55:54.179" v="2647" actId="1076"/>
          <ac:spMkLst>
            <pc:docMk/>
            <pc:sldMk cId="3526792491" sldId="289"/>
            <ac:spMk id="2" creationId="{D93E7E77-26BB-43C7-AF00-B95710033761}"/>
          </ac:spMkLst>
        </pc:spChg>
        <pc:spChg chg="add mod">
          <ac:chgData name="Gjonson Pjetri" userId="236d94e22aae1bda" providerId="LiveId" clId="{BE3FB283-074D-48B1-9283-0E463F6EF1E8}" dt="2019-12-17T21:56:01.607" v="2648" actId="1076"/>
          <ac:spMkLst>
            <pc:docMk/>
            <pc:sldMk cId="3526792491" sldId="289"/>
            <ac:spMk id="3" creationId="{436CFC01-F86E-4FD5-9A88-AB4BBE6997A9}"/>
          </ac:spMkLst>
        </pc:spChg>
        <pc:spChg chg="mod">
          <ac:chgData name="Gjonson Pjetri" userId="236d94e22aae1bda" providerId="LiveId" clId="{BE3FB283-074D-48B1-9283-0E463F6EF1E8}" dt="2019-12-17T20:17:07.697" v="2177" actId="20577"/>
          <ac:spMkLst>
            <pc:docMk/>
            <pc:sldMk cId="3526792491" sldId="289"/>
            <ac:spMk id="13" creationId="{0A421DCA-8193-413D-B96B-EE5DE2F4AA96}"/>
          </ac:spMkLst>
        </pc:spChg>
        <pc:grpChg chg="del">
          <ac:chgData name="Gjonson Pjetri" userId="236d94e22aae1bda" providerId="LiveId" clId="{BE3FB283-074D-48B1-9283-0E463F6EF1E8}" dt="2019-12-17T20:16:42.388" v="2161" actId="478"/>
          <ac:grpSpMkLst>
            <pc:docMk/>
            <pc:sldMk cId="3526792491" sldId="289"/>
            <ac:grpSpMk id="5" creationId="{A610B87D-FAB7-41A4-B5F7-906ACE4086BB}"/>
          </ac:grpSpMkLst>
        </pc:grpChg>
        <pc:grpChg chg="add">
          <ac:chgData name="Gjonson Pjetri" userId="236d94e22aae1bda" providerId="LiveId" clId="{BE3FB283-074D-48B1-9283-0E463F6EF1E8}" dt="2019-12-17T20:16:48.900" v="2162"/>
          <ac:grpSpMkLst>
            <pc:docMk/>
            <pc:sldMk cId="3526792491" sldId="289"/>
            <ac:grpSpMk id="9" creationId="{7ED7853C-2E31-4DE8-9751-91ED586F5D14}"/>
          </ac:grpSpMkLst>
        </pc:grpChg>
        <pc:grpChg chg="add">
          <ac:chgData name="Gjonson Pjetri" userId="236d94e22aae1bda" providerId="LiveId" clId="{BE3FB283-074D-48B1-9283-0E463F6EF1E8}" dt="2019-12-17T20:17:00.580" v="2163"/>
          <ac:grpSpMkLst>
            <pc:docMk/>
            <pc:sldMk cId="3526792491" sldId="289"/>
            <ac:grpSpMk id="12" creationId="{61EA7BDA-398D-4BCB-9F46-04EF6BE5A94A}"/>
          </ac:grpSpMkLst>
        </pc:grpChg>
        <pc:picChg chg="add">
          <ac:chgData name="Gjonson Pjetri" userId="236d94e22aae1bda" providerId="LiveId" clId="{BE3FB283-074D-48B1-9283-0E463F6EF1E8}" dt="2019-12-17T20:16:48.900" v="2162"/>
          <ac:picMkLst>
            <pc:docMk/>
            <pc:sldMk cId="3526792491" sldId="289"/>
            <ac:picMk id="6" creationId="{AA4D6EA7-1C89-4323-B4FB-026E5761D341}"/>
          </ac:picMkLst>
        </pc:picChg>
        <pc:picChg chg="del">
          <ac:chgData name="Gjonson Pjetri" userId="236d94e22aae1bda" providerId="LiveId" clId="{BE3FB283-074D-48B1-9283-0E463F6EF1E8}" dt="2019-12-17T20:16:37.105" v="2160" actId="478"/>
          <ac:picMkLst>
            <pc:docMk/>
            <pc:sldMk cId="3526792491" sldId="289"/>
            <ac:picMk id="30" creationId="{B798719C-93F9-4AF5-9FA9-6E79AF666233}"/>
          </ac:picMkLst>
        </pc:picChg>
      </pc:sldChg>
      <pc:sldChg chg="addSp delSp modSp add">
        <pc:chgData name="Gjonson Pjetri" userId="236d94e22aae1bda" providerId="LiveId" clId="{BE3FB283-074D-48B1-9283-0E463F6EF1E8}" dt="2019-12-17T22:22:31.800" v="2928" actId="14100"/>
        <pc:sldMkLst>
          <pc:docMk/>
          <pc:sldMk cId="1377221766" sldId="290"/>
        </pc:sldMkLst>
        <pc:spChg chg="add del mod">
          <ac:chgData name="Gjonson Pjetri" userId="236d94e22aae1bda" providerId="LiveId" clId="{BE3FB283-074D-48B1-9283-0E463F6EF1E8}" dt="2019-12-17T22:15:02.769" v="2848" actId="478"/>
          <ac:spMkLst>
            <pc:docMk/>
            <pc:sldMk cId="1377221766" sldId="290"/>
            <ac:spMk id="6" creationId="{340A6CE7-C9FF-4CDD-B634-06C4418F20CC}"/>
          </ac:spMkLst>
        </pc:spChg>
        <pc:spChg chg="del topLvl">
          <ac:chgData name="Gjonson Pjetri" userId="236d94e22aae1bda" providerId="LiveId" clId="{BE3FB283-074D-48B1-9283-0E463F6EF1E8}" dt="2019-12-17T22:12:37.401" v="2739" actId="478"/>
          <ac:spMkLst>
            <pc:docMk/>
            <pc:sldMk cId="1377221766" sldId="290"/>
            <ac:spMk id="13" creationId="{EC6403D8-AA01-438E-BFD9-345E8189EE9C}"/>
          </ac:spMkLst>
        </pc:spChg>
        <pc:spChg chg="del mod topLvl">
          <ac:chgData name="Gjonson Pjetri" userId="236d94e22aae1bda" providerId="LiveId" clId="{BE3FB283-074D-48B1-9283-0E463F6EF1E8}" dt="2019-12-17T22:13:15.712" v="2754" actId="478"/>
          <ac:spMkLst>
            <pc:docMk/>
            <pc:sldMk cId="1377221766" sldId="290"/>
            <ac:spMk id="14" creationId="{D28B7D55-F924-49FF-A1C2-553F8FC8B341}"/>
          </ac:spMkLst>
        </pc:spChg>
        <pc:spChg chg="add del mod">
          <ac:chgData name="Gjonson Pjetri" userId="236d94e22aae1bda" providerId="LiveId" clId="{BE3FB283-074D-48B1-9283-0E463F6EF1E8}" dt="2019-12-17T22:16:29.316" v="2884"/>
          <ac:spMkLst>
            <pc:docMk/>
            <pc:sldMk cId="1377221766" sldId="290"/>
            <ac:spMk id="15" creationId="{290C074C-23BC-4B1D-9281-E374FD23587F}"/>
          </ac:spMkLst>
        </pc:spChg>
        <pc:spChg chg="add del mod">
          <ac:chgData name="Gjonson Pjetri" userId="236d94e22aae1bda" providerId="LiveId" clId="{BE3FB283-074D-48B1-9283-0E463F6EF1E8}" dt="2019-12-17T22:19:10.935" v="2894" actId="478"/>
          <ac:spMkLst>
            <pc:docMk/>
            <pc:sldMk cId="1377221766" sldId="290"/>
            <ac:spMk id="16" creationId="{1D384F35-CE3A-4166-AAB6-9B94CE3F59B1}"/>
          </ac:spMkLst>
        </pc:spChg>
        <pc:spChg chg="add del mod">
          <ac:chgData name="Gjonson Pjetri" userId="236d94e22aae1bda" providerId="LiveId" clId="{BE3FB283-074D-48B1-9283-0E463F6EF1E8}" dt="2019-12-17T22:20:49.287" v="2913" actId="478"/>
          <ac:spMkLst>
            <pc:docMk/>
            <pc:sldMk cId="1377221766" sldId="290"/>
            <ac:spMk id="17" creationId="{BF3D7D52-91EB-4EAD-834C-29359B896424}"/>
          </ac:spMkLst>
        </pc:spChg>
        <pc:spChg chg="add del mod">
          <ac:chgData name="Gjonson Pjetri" userId="236d94e22aae1bda" providerId="LiveId" clId="{BE3FB283-074D-48B1-9283-0E463F6EF1E8}" dt="2019-12-17T22:20:51.034" v="2914" actId="478"/>
          <ac:spMkLst>
            <pc:docMk/>
            <pc:sldMk cId="1377221766" sldId="290"/>
            <ac:spMk id="18" creationId="{B2F54F6D-0C8B-4F4B-A25E-B88CFC1ED9BB}"/>
          </ac:spMkLst>
        </pc:spChg>
        <pc:spChg chg="add mod">
          <ac:chgData name="Gjonson Pjetri" userId="236d94e22aae1bda" providerId="LiveId" clId="{BE3FB283-074D-48B1-9283-0E463F6EF1E8}" dt="2019-12-17T22:22:31.800" v="2928" actId="14100"/>
          <ac:spMkLst>
            <pc:docMk/>
            <pc:sldMk cId="1377221766" sldId="290"/>
            <ac:spMk id="19" creationId="{190B0EFE-EE06-426F-BC1E-A81BBCCD5E8C}"/>
          </ac:spMkLst>
        </pc:spChg>
        <pc:grpChg chg="del">
          <ac:chgData name="Gjonson Pjetri" userId="236d94e22aae1bda" providerId="LiveId" clId="{BE3FB283-074D-48B1-9283-0E463F6EF1E8}" dt="2019-12-17T22:12:37.401" v="2739" actId="478"/>
          <ac:grpSpMkLst>
            <pc:docMk/>
            <pc:sldMk cId="1377221766" sldId="290"/>
            <ac:grpSpMk id="12" creationId="{190F62AF-23FA-4D95-8FAB-BE9B6C82929A}"/>
          </ac:grpSpMkLst>
        </pc:grpChg>
        <pc:graphicFrameChg chg="del mod">
          <ac:chgData name="Gjonson Pjetri" userId="236d94e22aae1bda" providerId="LiveId" clId="{BE3FB283-074D-48B1-9283-0E463F6EF1E8}" dt="2019-12-17T22:12:43.578" v="2741" actId="478"/>
          <ac:graphicFrameMkLst>
            <pc:docMk/>
            <pc:sldMk cId="1377221766" sldId="290"/>
            <ac:graphicFrameMk id="5" creationId="{2CE5C020-3106-4A1E-A657-47B18DD49EE1}"/>
          </ac:graphicFrameMkLst>
        </pc:graphicFrame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CBE69F-E0CA-46BF-856D-E25119322F4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CH"/>
        </a:p>
      </dgm:t>
    </dgm:pt>
    <dgm:pt modelId="{0BDD7A00-FDCB-4CE5-9AA5-B6CAB5574C77}">
      <dgm:prSet/>
      <dgm:spPr/>
      <dgm:t>
        <a:bodyPr/>
        <a:lstStyle/>
        <a:p>
          <a:r>
            <a:rPr lang="de-CH"/>
            <a:t>C</a:t>
          </a:r>
          <a:r>
            <a:rPr lang="en-CH"/>
            <a:t>u</a:t>
          </a:r>
          <a:r>
            <a:rPr lang="de-CH"/>
            <a:t>r</a:t>
          </a:r>
          <a:r>
            <a:rPr lang="en-CH"/>
            <a:t>r</a:t>
          </a:r>
          <a:r>
            <a:rPr lang="de-CH"/>
            <a:t>e</a:t>
          </a:r>
          <a:r>
            <a:rPr lang="en-CH"/>
            <a:t>n</a:t>
          </a:r>
          <a:r>
            <a:rPr lang="de-CH"/>
            <a:t>t</a:t>
          </a:r>
          <a:r>
            <a:rPr lang="en-CH"/>
            <a:t> </a:t>
          </a:r>
          <a:r>
            <a:rPr lang="de-CH"/>
            <a:t>S</a:t>
          </a:r>
          <a:r>
            <a:rPr lang="en-CH"/>
            <a:t>i</a:t>
          </a:r>
          <a:r>
            <a:rPr lang="de-CH"/>
            <a:t>t</a:t>
          </a:r>
          <a:r>
            <a:rPr lang="en-CH"/>
            <a:t>u</a:t>
          </a:r>
          <a:r>
            <a:rPr lang="de-CH"/>
            <a:t>a</a:t>
          </a:r>
          <a:r>
            <a:rPr lang="en-CH"/>
            <a:t>t</a:t>
          </a:r>
          <a:r>
            <a:rPr lang="de-CH"/>
            <a:t>i</a:t>
          </a:r>
          <a:r>
            <a:rPr lang="en-CH"/>
            <a:t>o</a:t>
          </a:r>
          <a:r>
            <a:rPr lang="de-CH"/>
            <a:t>n</a:t>
          </a:r>
        </a:p>
      </dgm:t>
    </dgm:pt>
    <dgm:pt modelId="{B5E46C43-29C2-429D-B1FF-9602174065FB}" type="parTrans" cxnId="{F52527D2-F038-4601-A1DF-C65D3E42BAF6}">
      <dgm:prSet/>
      <dgm:spPr/>
      <dgm:t>
        <a:bodyPr/>
        <a:lstStyle/>
        <a:p>
          <a:endParaRPr lang="de-CH"/>
        </a:p>
      </dgm:t>
    </dgm:pt>
    <dgm:pt modelId="{2D027228-F5E5-479A-B067-2EBD698C160A}" type="sibTrans" cxnId="{F52527D2-F038-4601-A1DF-C65D3E42BAF6}">
      <dgm:prSet/>
      <dgm:spPr/>
      <dgm:t>
        <a:bodyPr/>
        <a:lstStyle/>
        <a:p>
          <a:endParaRPr lang="de-CH"/>
        </a:p>
      </dgm:t>
    </dgm:pt>
    <dgm:pt modelId="{AA9CE79F-4BA8-48C5-AE61-5CDDC0CCB617}">
      <dgm:prSet/>
      <dgm:spPr/>
      <dgm:t>
        <a:bodyPr/>
        <a:lstStyle/>
        <a:p>
          <a:r>
            <a:rPr lang="de-CH"/>
            <a:t>C</a:t>
          </a:r>
          <a:r>
            <a:rPr lang="en-CH"/>
            <a:t>u</a:t>
          </a:r>
          <a:r>
            <a:rPr lang="de-CH"/>
            <a:t>s</a:t>
          </a:r>
          <a:r>
            <a:rPr lang="en-CH"/>
            <a:t>t</a:t>
          </a:r>
          <a:r>
            <a:rPr lang="de-CH"/>
            <a:t>o</a:t>
          </a:r>
          <a:r>
            <a:rPr lang="en-CH"/>
            <a:t>m</a:t>
          </a:r>
          <a:r>
            <a:rPr lang="de-CH"/>
            <a:t>e</a:t>
          </a:r>
          <a:r>
            <a:rPr lang="en-CH"/>
            <a:t>r </a:t>
          </a:r>
          <a:r>
            <a:rPr lang="de-CH"/>
            <a:t>P</a:t>
          </a:r>
          <a:r>
            <a:rPr lang="en-CH"/>
            <a:t>a</a:t>
          </a:r>
          <a:r>
            <a:rPr lang="de-CH"/>
            <a:t>i</a:t>
          </a:r>
          <a:r>
            <a:rPr lang="en-CH"/>
            <a:t>n </a:t>
          </a:r>
          <a:r>
            <a:rPr lang="de-CH"/>
            <a:t>R</a:t>
          </a:r>
          <a:r>
            <a:rPr lang="en-CH"/>
            <a:t>e</a:t>
          </a:r>
          <a:r>
            <a:rPr lang="de-CH"/>
            <a:t>l</a:t>
          </a:r>
          <a:r>
            <a:rPr lang="en-CH"/>
            <a:t>e</a:t>
          </a:r>
          <a:r>
            <a:rPr lang="de-CH"/>
            <a:t>i</a:t>
          </a:r>
          <a:r>
            <a:rPr lang="en-CH"/>
            <a:t>v</a:t>
          </a:r>
          <a:r>
            <a:rPr lang="de-CH"/>
            <a:t>e</a:t>
          </a:r>
          <a:r>
            <a:rPr lang="en-CH"/>
            <a:t>r</a:t>
          </a:r>
          <a:endParaRPr lang="de-CH"/>
        </a:p>
      </dgm:t>
    </dgm:pt>
    <dgm:pt modelId="{B2859521-0477-4C3F-B86E-7F5D54C6736B}" type="parTrans" cxnId="{4DAB8CB1-0956-4F2F-AB62-6FEA38F443F4}">
      <dgm:prSet/>
      <dgm:spPr/>
      <dgm:t>
        <a:bodyPr/>
        <a:lstStyle/>
        <a:p>
          <a:endParaRPr lang="de-CH"/>
        </a:p>
      </dgm:t>
    </dgm:pt>
    <dgm:pt modelId="{13A7EC28-8131-4E26-98DA-21977D84ECF4}" type="sibTrans" cxnId="{4DAB8CB1-0956-4F2F-AB62-6FEA38F443F4}">
      <dgm:prSet/>
      <dgm:spPr/>
      <dgm:t>
        <a:bodyPr/>
        <a:lstStyle/>
        <a:p>
          <a:endParaRPr lang="de-CH"/>
        </a:p>
      </dgm:t>
    </dgm:pt>
    <dgm:pt modelId="{4B5C4B38-81A8-4C23-A347-0232A0AA7F2C}">
      <dgm:prSet/>
      <dgm:spPr/>
      <dgm:t>
        <a:bodyPr/>
        <a:lstStyle/>
        <a:p>
          <a:r>
            <a:rPr lang="de-CH"/>
            <a:t>B</a:t>
          </a:r>
          <a:r>
            <a:rPr lang="en-CH"/>
            <a:t>u</a:t>
          </a:r>
          <a:r>
            <a:rPr lang="de-CH"/>
            <a:t>s</a:t>
          </a:r>
          <a:r>
            <a:rPr lang="en-CH"/>
            <a:t>i</a:t>
          </a:r>
          <a:r>
            <a:rPr lang="de-CH"/>
            <a:t>n</a:t>
          </a:r>
          <a:r>
            <a:rPr lang="en-CH"/>
            <a:t>e</a:t>
          </a:r>
          <a:r>
            <a:rPr lang="de-CH"/>
            <a:t>s</a:t>
          </a:r>
          <a:r>
            <a:rPr lang="en-CH"/>
            <a:t>s </a:t>
          </a:r>
          <a:r>
            <a:rPr lang="de-CH"/>
            <a:t>O</a:t>
          </a:r>
          <a:r>
            <a:rPr lang="en-CH"/>
            <a:t>p</a:t>
          </a:r>
          <a:r>
            <a:rPr lang="de-CH"/>
            <a:t>p</a:t>
          </a:r>
          <a:r>
            <a:rPr lang="en-CH"/>
            <a:t>o</a:t>
          </a:r>
          <a:r>
            <a:rPr lang="de-CH"/>
            <a:t>r</a:t>
          </a:r>
          <a:r>
            <a:rPr lang="en-CH"/>
            <a:t>t</a:t>
          </a:r>
          <a:r>
            <a:rPr lang="de-CH"/>
            <a:t>u</a:t>
          </a:r>
          <a:r>
            <a:rPr lang="en-CH"/>
            <a:t>n</a:t>
          </a:r>
          <a:r>
            <a:rPr lang="de-CH"/>
            <a:t>i</a:t>
          </a:r>
          <a:r>
            <a:rPr lang="en-CH"/>
            <a:t>t</a:t>
          </a:r>
          <a:r>
            <a:rPr lang="de-CH"/>
            <a:t>i</a:t>
          </a:r>
          <a:r>
            <a:rPr lang="en-CH"/>
            <a:t>e</a:t>
          </a:r>
          <a:r>
            <a:rPr lang="de-CH"/>
            <a:t>s</a:t>
          </a:r>
        </a:p>
      </dgm:t>
    </dgm:pt>
    <dgm:pt modelId="{0293FDDC-9AEE-4262-ACF4-F9E659936B0C}" type="parTrans" cxnId="{21840D46-43C8-438C-A848-9B62B92002CB}">
      <dgm:prSet/>
      <dgm:spPr/>
      <dgm:t>
        <a:bodyPr/>
        <a:lstStyle/>
        <a:p>
          <a:endParaRPr lang="de-CH"/>
        </a:p>
      </dgm:t>
    </dgm:pt>
    <dgm:pt modelId="{6564D0FC-B94E-4C9B-9697-FA5BBFBD8D36}" type="sibTrans" cxnId="{21840D46-43C8-438C-A848-9B62B92002CB}">
      <dgm:prSet/>
      <dgm:spPr/>
      <dgm:t>
        <a:bodyPr/>
        <a:lstStyle/>
        <a:p>
          <a:endParaRPr lang="de-CH"/>
        </a:p>
      </dgm:t>
    </dgm:pt>
    <dgm:pt modelId="{7451D2C1-25F6-4D96-BEE8-5F815C9785BB}">
      <dgm:prSet/>
      <dgm:spPr/>
      <dgm:t>
        <a:bodyPr/>
        <a:lstStyle/>
        <a:p>
          <a:r>
            <a:rPr lang="de-CH"/>
            <a:t>G</a:t>
          </a:r>
          <a:r>
            <a:rPr lang="en-CH"/>
            <a:t>l</a:t>
          </a:r>
          <a:r>
            <a:rPr lang="de-CH"/>
            <a:t>o</a:t>
          </a:r>
          <a:r>
            <a:rPr lang="en-CH"/>
            <a:t>b</a:t>
          </a:r>
          <a:r>
            <a:rPr lang="de-CH"/>
            <a:t>a</a:t>
          </a:r>
          <a:r>
            <a:rPr lang="en-CH"/>
            <a:t>l </a:t>
          </a:r>
          <a:r>
            <a:rPr lang="de-CH"/>
            <a:t>P</a:t>
          </a:r>
          <a:r>
            <a:rPr lang="en-CH"/>
            <a:t>o</a:t>
          </a:r>
          <a:r>
            <a:rPr lang="de-CH"/>
            <a:t>t</a:t>
          </a:r>
          <a:r>
            <a:rPr lang="en-CH"/>
            <a:t>e</a:t>
          </a:r>
          <a:r>
            <a:rPr lang="de-CH"/>
            <a:t>n</a:t>
          </a:r>
          <a:r>
            <a:rPr lang="en-CH"/>
            <a:t>t</a:t>
          </a:r>
          <a:r>
            <a:rPr lang="de-CH"/>
            <a:t>i</a:t>
          </a:r>
          <a:r>
            <a:rPr lang="en-CH"/>
            <a:t>a</a:t>
          </a:r>
          <a:r>
            <a:rPr lang="de-CH"/>
            <a:t>l</a:t>
          </a:r>
          <a:r>
            <a:rPr lang="en-US"/>
            <a:t> </a:t>
          </a:r>
          <a:endParaRPr lang="de-CH"/>
        </a:p>
      </dgm:t>
    </dgm:pt>
    <dgm:pt modelId="{5375619F-C6DA-4EED-93B1-42E881CB70C4}" type="parTrans" cxnId="{87880488-F128-44D2-B7AB-0D24920E455A}">
      <dgm:prSet/>
      <dgm:spPr/>
      <dgm:t>
        <a:bodyPr/>
        <a:lstStyle/>
        <a:p>
          <a:endParaRPr lang="de-CH"/>
        </a:p>
      </dgm:t>
    </dgm:pt>
    <dgm:pt modelId="{C51BC993-BCCA-4A01-BFC4-3FA360D27F47}" type="sibTrans" cxnId="{87880488-F128-44D2-B7AB-0D24920E455A}">
      <dgm:prSet/>
      <dgm:spPr/>
      <dgm:t>
        <a:bodyPr/>
        <a:lstStyle/>
        <a:p>
          <a:endParaRPr lang="de-CH"/>
        </a:p>
      </dgm:t>
    </dgm:pt>
    <dgm:pt modelId="{A190D9EA-472D-473C-ACFF-DAF5372177B3}">
      <dgm:prSet/>
      <dgm:spPr/>
      <dgm:t>
        <a:bodyPr/>
        <a:lstStyle/>
        <a:p>
          <a:r>
            <a:rPr lang="de-CH"/>
            <a:t>O</a:t>
          </a:r>
          <a:r>
            <a:rPr lang="en-CH"/>
            <a:t>n</a:t>
          </a:r>
          <a:r>
            <a:rPr lang="de-CH"/>
            <a:t>l</a:t>
          </a:r>
          <a:r>
            <a:rPr lang="en-CH"/>
            <a:t>i</a:t>
          </a:r>
          <a:r>
            <a:rPr lang="de-CH"/>
            <a:t>n</a:t>
          </a:r>
          <a:r>
            <a:rPr lang="en-CH"/>
            <a:t>e </a:t>
          </a:r>
          <a:r>
            <a:rPr lang="de-CH"/>
            <a:t>P</a:t>
          </a:r>
          <a:r>
            <a:rPr lang="en-CH"/>
            <a:t>r</a:t>
          </a:r>
          <a:r>
            <a:rPr lang="de-CH"/>
            <a:t>e</a:t>
          </a:r>
          <a:r>
            <a:rPr lang="en-CH"/>
            <a:t> </a:t>
          </a:r>
          <a:r>
            <a:rPr lang="de-CH"/>
            <a:t>O</a:t>
          </a:r>
          <a:r>
            <a:rPr lang="en-CH"/>
            <a:t>r</a:t>
          </a:r>
          <a:r>
            <a:rPr lang="de-CH"/>
            <a:t>d</a:t>
          </a:r>
          <a:r>
            <a:rPr lang="en-CH"/>
            <a:t>e</a:t>
          </a:r>
          <a:r>
            <a:rPr lang="de-CH"/>
            <a:t>r</a:t>
          </a:r>
          <a:r>
            <a:rPr lang="en-CH"/>
            <a:t>i</a:t>
          </a:r>
          <a:r>
            <a:rPr lang="de-CH"/>
            <a:t>n</a:t>
          </a:r>
          <a:r>
            <a:rPr lang="en-CH"/>
            <a:t>g </a:t>
          </a:r>
          <a:r>
            <a:rPr lang="de-CH"/>
            <a:t>S</a:t>
          </a:r>
          <a:r>
            <a:rPr lang="en-CH"/>
            <a:t>y</a:t>
          </a:r>
          <a:r>
            <a:rPr lang="de-CH"/>
            <a:t>s</a:t>
          </a:r>
          <a:r>
            <a:rPr lang="en-CH"/>
            <a:t>t</a:t>
          </a:r>
          <a:r>
            <a:rPr lang="de-CH"/>
            <a:t>e</a:t>
          </a:r>
          <a:r>
            <a:rPr lang="en-CH"/>
            <a:t>m</a:t>
          </a:r>
          <a:endParaRPr lang="de-CH"/>
        </a:p>
      </dgm:t>
    </dgm:pt>
    <dgm:pt modelId="{65209AD2-DF01-4D3B-8038-788518D6E455}" type="parTrans" cxnId="{B56374E4-1748-4072-8870-7938DC956141}">
      <dgm:prSet/>
      <dgm:spPr/>
      <dgm:t>
        <a:bodyPr/>
        <a:lstStyle/>
        <a:p>
          <a:endParaRPr lang="de-CH"/>
        </a:p>
      </dgm:t>
    </dgm:pt>
    <dgm:pt modelId="{C8B6D6D1-ADBD-43D9-913C-9E72BE02A04B}" type="sibTrans" cxnId="{B56374E4-1748-4072-8870-7938DC956141}">
      <dgm:prSet/>
      <dgm:spPr/>
      <dgm:t>
        <a:bodyPr/>
        <a:lstStyle/>
        <a:p>
          <a:endParaRPr lang="de-CH"/>
        </a:p>
      </dgm:t>
    </dgm:pt>
    <dgm:pt modelId="{F68B5540-CEF8-4C9B-BE73-FF7A5BA0960D}" type="pres">
      <dgm:prSet presAssocID="{E8CBE69F-E0CA-46BF-856D-E25119322F42}" presName="linear" presStyleCnt="0">
        <dgm:presLayoutVars>
          <dgm:animLvl val="lvl"/>
          <dgm:resizeHandles val="exact"/>
        </dgm:presLayoutVars>
      </dgm:prSet>
      <dgm:spPr/>
    </dgm:pt>
    <dgm:pt modelId="{42B3BE3A-F57B-421D-A76D-B6597A77AEEE}" type="pres">
      <dgm:prSet presAssocID="{0BDD7A00-FDCB-4CE5-9AA5-B6CAB5574C7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5FABF8F-EB5E-4A83-AEE2-647F2E78F8C5}" type="pres">
      <dgm:prSet presAssocID="{2D027228-F5E5-479A-B067-2EBD698C160A}" presName="spacer" presStyleCnt="0"/>
      <dgm:spPr/>
    </dgm:pt>
    <dgm:pt modelId="{E8D223CC-36E3-4481-8EE1-8930780D7A73}" type="pres">
      <dgm:prSet presAssocID="{AA9CE79F-4BA8-48C5-AE61-5CDDC0CCB61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6177307-3695-466D-9383-7ADB33707C48}" type="pres">
      <dgm:prSet presAssocID="{13A7EC28-8131-4E26-98DA-21977D84ECF4}" presName="spacer" presStyleCnt="0"/>
      <dgm:spPr/>
    </dgm:pt>
    <dgm:pt modelId="{24BA2CB2-944C-49A1-B514-D49F035A09AA}" type="pres">
      <dgm:prSet presAssocID="{4B5C4B38-81A8-4C23-A347-0232A0AA7F2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ADFE7D9-8215-4783-BFB7-2C323948D9EC}" type="pres">
      <dgm:prSet presAssocID="{6564D0FC-B94E-4C9B-9697-FA5BBFBD8D36}" presName="spacer" presStyleCnt="0"/>
      <dgm:spPr/>
    </dgm:pt>
    <dgm:pt modelId="{D353A421-D835-47C1-AA46-EA9910714B76}" type="pres">
      <dgm:prSet presAssocID="{7451D2C1-25F6-4D96-BEE8-5F815C9785B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FC4DCFB-9332-43FD-A4E4-DEB6FA69D9BA}" type="pres">
      <dgm:prSet presAssocID="{C51BC993-BCCA-4A01-BFC4-3FA360D27F47}" presName="spacer" presStyleCnt="0"/>
      <dgm:spPr/>
    </dgm:pt>
    <dgm:pt modelId="{EF16C99A-EB1D-44A0-8246-A191D0336320}" type="pres">
      <dgm:prSet presAssocID="{A190D9EA-472D-473C-ACFF-DAF5372177B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2ECDB03-CB49-4339-862B-DA3935A30F78}" type="presOf" srcId="{4B5C4B38-81A8-4C23-A347-0232A0AA7F2C}" destId="{24BA2CB2-944C-49A1-B514-D49F035A09AA}" srcOrd="0" destOrd="0" presId="urn:microsoft.com/office/officeart/2005/8/layout/vList2"/>
    <dgm:cxn modelId="{88EC9138-4A9D-429A-BE89-66F0B696B710}" type="presOf" srcId="{AA9CE79F-4BA8-48C5-AE61-5CDDC0CCB617}" destId="{E8D223CC-36E3-4481-8EE1-8930780D7A73}" srcOrd="0" destOrd="0" presId="urn:microsoft.com/office/officeart/2005/8/layout/vList2"/>
    <dgm:cxn modelId="{21840D46-43C8-438C-A848-9B62B92002CB}" srcId="{E8CBE69F-E0CA-46BF-856D-E25119322F42}" destId="{4B5C4B38-81A8-4C23-A347-0232A0AA7F2C}" srcOrd="2" destOrd="0" parTransId="{0293FDDC-9AEE-4262-ACF4-F9E659936B0C}" sibTransId="{6564D0FC-B94E-4C9B-9697-FA5BBFBD8D36}"/>
    <dgm:cxn modelId="{BF2D3574-1122-435F-AFBC-F442CBC595EB}" type="presOf" srcId="{7451D2C1-25F6-4D96-BEE8-5F815C9785BB}" destId="{D353A421-D835-47C1-AA46-EA9910714B76}" srcOrd="0" destOrd="0" presId="urn:microsoft.com/office/officeart/2005/8/layout/vList2"/>
    <dgm:cxn modelId="{280E4279-8012-4CAF-8F17-8432397C038F}" type="presOf" srcId="{E8CBE69F-E0CA-46BF-856D-E25119322F42}" destId="{F68B5540-CEF8-4C9B-BE73-FF7A5BA0960D}" srcOrd="0" destOrd="0" presId="urn:microsoft.com/office/officeart/2005/8/layout/vList2"/>
    <dgm:cxn modelId="{87880488-F128-44D2-B7AB-0D24920E455A}" srcId="{E8CBE69F-E0CA-46BF-856D-E25119322F42}" destId="{7451D2C1-25F6-4D96-BEE8-5F815C9785BB}" srcOrd="3" destOrd="0" parTransId="{5375619F-C6DA-4EED-93B1-42E881CB70C4}" sibTransId="{C51BC993-BCCA-4A01-BFC4-3FA360D27F47}"/>
    <dgm:cxn modelId="{4DAB8CB1-0956-4F2F-AB62-6FEA38F443F4}" srcId="{E8CBE69F-E0CA-46BF-856D-E25119322F42}" destId="{AA9CE79F-4BA8-48C5-AE61-5CDDC0CCB617}" srcOrd="1" destOrd="0" parTransId="{B2859521-0477-4C3F-B86E-7F5D54C6736B}" sibTransId="{13A7EC28-8131-4E26-98DA-21977D84ECF4}"/>
    <dgm:cxn modelId="{F52527D2-F038-4601-A1DF-C65D3E42BAF6}" srcId="{E8CBE69F-E0CA-46BF-856D-E25119322F42}" destId="{0BDD7A00-FDCB-4CE5-9AA5-B6CAB5574C77}" srcOrd="0" destOrd="0" parTransId="{B5E46C43-29C2-429D-B1FF-9602174065FB}" sibTransId="{2D027228-F5E5-479A-B067-2EBD698C160A}"/>
    <dgm:cxn modelId="{07F360DE-777A-4997-9935-76EE10A85AE4}" type="presOf" srcId="{A190D9EA-472D-473C-ACFF-DAF5372177B3}" destId="{EF16C99A-EB1D-44A0-8246-A191D0336320}" srcOrd="0" destOrd="0" presId="urn:microsoft.com/office/officeart/2005/8/layout/vList2"/>
    <dgm:cxn modelId="{B56374E4-1748-4072-8870-7938DC956141}" srcId="{E8CBE69F-E0CA-46BF-856D-E25119322F42}" destId="{A190D9EA-472D-473C-ACFF-DAF5372177B3}" srcOrd="4" destOrd="0" parTransId="{65209AD2-DF01-4D3B-8038-788518D6E455}" sibTransId="{C8B6D6D1-ADBD-43D9-913C-9E72BE02A04B}"/>
    <dgm:cxn modelId="{D6DE4CED-0AA8-4375-8BE1-C564DEC1F678}" type="presOf" srcId="{0BDD7A00-FDCB-4CE5-9AA5-B6CAB5574C77}" destId="{42B3BE3A-F57B-421D-A76D-B6597A77AEEE}" srcOrd="0" destOrd="0" presId="urn:microsoft.com/office/officeart/2005/8/layout/vList2"/>
    <dgm:cxn modelId="{CF1814DA-2CEC-432E-8D95-A5B63ECB4DE5}" type="presParOf" srcId="{F68B5540-CEF8-4C9B-BE73-FF7A5BA0960D}" destId="{42B3BE3A-F57B-421D-A76D-B6597A77AEEE}" srcOrd="0" destOrd="0" presId="urn:microsoft.com/office/officeart/2005/8/layout/vList2"/>
    <dgm:cxn modelId="{911EB59A-9B55-4C9B-AB0B-488925663E46}" type="presParOf" srcId="{F68B5540-CEF8-4C9B-BE73-FF7A5BA0960D}" destId="{75FABF8F-EB5E-4A83-AEE2-647F2E78F8C5}" srcOrd="1" destOrd="0" presId="urn:microsoft.com/office/officeart/2005/8/layout/vList2"/>
    <dgm:cxn modelId="{E114B237-8A25-47B1-9DEE-9CB81341D508}" type="presParOf" srcId="{F68B5540-CEF8-4C9B-BE73-FF7A5BA0960D}" destId="{E8D223CC-36E3-4481-8EE1-8930780D7A73}" srcOrd="2" destOrd="0" presId="urn:microsoft.com/office/officeart/2005/8/layout/vList2"/>
    <dgm:cxn modelId="{78622473-F6D8-4788-ACFE-6FA28136FEC2}" type="presParOf" srcId="{F68B5540-CEF8-4C9B-BE73-FF7A5BA0960D}" destId="{66177307-3695-466D-9383-7ADB33707C48}" srcOrd="3" destOrd="0" presId="urn:microsoft.com/office/officeart/2005/8/layout/vList2"/>
    <dgm:cxn modelId="{BF401A9C-E546-422E-8571-6B99A57BC6DF}" type="presParOf" srcId="{F68B5540-CEF8-4C9B-BE73-FF7A5BA0960D}" destId="{24BA2CB2-944C-49A1-B514-D49F035A09AA}" srcOrd="4" destOrd="0" presId="urn:microsoft.com/office/officeart/2005/8/layout/vList2"/>
    <dgm:cxn modelId="{1E3062D5-599E-4AD0-9066-055893C599D3}" type="presParOf" srcId="{F68B5540-CEF8-4C9B-BE73-FF7A5BA0960D}" destId="{2ADFE7D9-8215-4783-BFB7-2C323948D9EC}" srcOrd="5" destOrd="0" presId="urn:microsoft.com/office/officeart/2005/8/layout/vList2"/>
    <dgm:cxn modelId="{6910F142-D8FB-4719-A098-97FC843B80A3}" type="presParOf" srcId="{F68B5540-CEF8-4C9B-BE73-FF7A5BA0960D}" destId="{D353A421-D835-47C1-AA46-EA9910714B76}" srcOrd="6" destOrd="0" presId="urn:microsoft.com/office/officeart/2005/8/layout/vList2"/>
    <dgm:cxn modelId="{F01B569A-79A4-4B2A-9D4C-8863ECB7B644}" type="presParOf" srcId="{F68B5540-CEF8-4C9B-BE73-FF7A5BA0960D}" destId="{0FC4DCFB-9332-43FD-A4E4-DEB6FA69D9BA}" srcOrd="7" destOrd="0" presId="urn:microsoft.com/office/officeart/2005/8/layout/vList2"/>
    <dgm:cxn modelId="{E8CA7316-BB0E-4991-8399-B25A73E6ED94}" type="presParOf" srcId="{F68B5540-CEF8-4C9B-BE73-FF7A5BA0960D}" destId="{EF16C99A-EB1D-44A0-8246-A191D033632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D9FA7F9-74BD-4750-BBE3-624E4B0A2B7B}" type="doc">
      <dgm:prSet loTypeId="urn:microsoft.com/office/officeart/2005/8/layout/vList3" loCatId="list" qsTypeId="urn:microsoft.com/office/officeart/2005/8/quickstyle/simple1" qsCatId="simple" csTypeId="urn:microsoft.com/office/officeart/2005/8/colors/colorful1" csCatId="colorful" phldr="1"/>
      <dgm:spPr/>
    </dgm:pt>
    <dgm:pt modelId="{2ABE7175-54B3-4FD8-9E47-A5DFD28F85A4}">
      <dgm:prSet phldrT="[Text]"/>
      <dgm:spPr/>
      <dgm:t>
        <a:bodyPr/>
        <a:lstStyle/>
        <a:p>
          <a:r>
            <a:rPr lang="en-CH" dirty="0"/>
            <a:t>Orders take</a:t>
          </a:r>
          <a:r>
            <a:rPr lang="de-CH" dirty="0"/>
            <a:t> a</a:t>
          </a:r>
          <a:r>
            <a:rPr lang="en-CH" dirty="0"/>
            <a:t> l</a:t>
          </a:r>
          <a:r>
            <a:rPr lang="en" dirty="0"/>
            <a:t>ong time</a:t>
          </a:r>
          <a:r>
            <a:rPr lang="en-CH" dirty="0"/>
            <a:t> </a:t>
          </a:r>
          <a:r>
            <a:rPr lang="en" dirty="0"/>
            <a:t>prepare and serve</a:t>
          </a:r>
          <a:endParaRPr lang="de-CH" dirty="0"/>
        </a:p>
      </dgm:t>
    </dgm:pt>
    <dgm:pt modelId="{90EF3597-5CD0-4D00-8706-5B34BEC23F9C}" type="parTrans" cxnId="{9CFFD019-98AB-45A1-B0D6-43371FCA56A7}">
      <dgm:prSet/>
      <dgm:spPr/>
      <dgm:t>
        <a:bodyPr/>
        <a:lstStyle/>
        <a:p>
          <a:endParaRPr lang="de-CH"/>
        </a:p>
      </dgm:t>
    </dgm:pt>
    <dgm:pt modelId="{4A8E17E7-1377-4003-A3B8-8BC84DBE13CE}" type="sibTrans" cxnId="{9CFFD019-98AB-45A1-B0D6-43371FCA56A7}">
      <dgm:prSet/>
      <dgm:spPr/>
      <dgm:t>
        <a:bodyPr/>
        <a:lstStyle/>
        <a:p>
          <a:endParaRPr lang="de-CH"/>
        </a:p>
      </dgm:t>
    </dgm:pt>
    <dgm:pt modelId="{F12FAD2C-295D-4288-A14B-1BB8C55E584B}">
      <dgm:prSet phldrT="[Text]"/>
      <dgm:spPr/>
      <dgm:t>
        <a:bodyPr/>
        <a:lstStyle/>
        <a:p>
          <a:r>
            <a:rPr lang="en-CH"/>
            <a:t>Restaurant </a:t>
          </a:r>
          <a:r>
            <a:rPr lang="de-CH" dirty="0"/>
            <a:t>a</a:t>
          </a:r>
          <a:r>
            <a:rPr lang="en-CH"/>
            <a:t>dministration </a:t>
          </a:r>
          <a:r>
            <a:rPr lang="de-CH" dirty="0"/>
            <a:t>i</a:t>
          </a:r>
          <a:r>
            <a:rPr lang="en-CH"/>
            <a:t>ssues / </a:t>
          </a:r>
          <a:r>
            <a:rPr lang="de-CH" dirty="0"/>
            <a:t>p</a:t>
          </a:r>
          <a:r>
            <a:rPr lang="en-CH"/>
            <a:t>apers </a:t>
          </a:r>
          <a:r>
            <a:rPr lang="en-CH" dirty="0"/>
            <a:t>missing</a:t>
          </a:r>
          <a:endParaRPr lang="de-CH" dirty="0"/>
        </a:p>
      </dgm:t>
    </dgm:pt>
    <dgm:pt modelId="{9003FCCD-98DA-4DBB-9107-DB032097F3DF}" type="parTrans" cxnId="{7DFAC48A-C468-405D-BE77-B3E16984CD6D}">
      <dgm:prSet/>
      <dgm:spPr/>
      <dgm:t>
        <a:bodyPr/>
        <a:lstStyle/>
        <a:p>
          <a:endParaRPr lang="de-CH"/>
        </a:p>
      </dgm:t>
    </dgm:pt>
    <dgm:pt modelId="{B38DE149-B55F-40E0-B2E4-98E3DBE5149A}" type="sibTrans" cxnId="{7DFAC48A-C468-405D-BE77-B3E16984CD6D}">
      <dgm:prSet/>
      <dgm:spPr/>
      <dgm:t>
        <a:bodyPr/>
        <a:lstStyle/>
        <a:p>
          <a:endParaRPr lang="de-CH"/>
        </a:p>
      </dgm:t>
    </dgm:pt>
    <dgm:pt modelId="{A4C3E1AB-C456-43D0-BC43-09279EBD5543}">
      <dgm:prSet phldrT="[Text]"/>
      <dgm:spPr/>
      <dgm:t>
        <a:bodyPr/>
        <a:lstStyle/>
        <a:p>
          <a:r>
            <a:rPr lang="en-CH" dirty="0"/>
            <a:t>Customer </a:t>
          </a:r>
          <a:r>
            <a:rPr lang="de-CH" dirty="0"/>
            <a:t>o</a:t>
          </a:r>
          <a:r>
            <a:rPr lang="en-CH" dirty="0" err="1"/>
            <a:t>rder</a:t>
          </a:r>
          <a:r>
            <a:rPr lang="en-CH" dirty="0"/>
            <a:t> is </a:t>
          </a:r>
          <a:r>
            <a:rPr lang="de-CH" dirty="0"/>
            <a:t>t</a:t>
          </a:r>
          <a:r>
            <a:rPr lang="en-CH" dirty="0" err="1"/>
            <a:t>aken</a:t>
          </a:r>
          <a:r>
            <a:rPr lang="en-CH" dirty="0"/>
            <a:t> </a:t>
          </a:r>
          <a:r>
            <a:rPr lang="de-CH" dirty="0"/>
            <a:t>m</a:t>
          </a:r>
          <a:r>
            <a:rPr lang="en-CH" dirty="0" err="1"/>
            <a:t>anually</a:t>
          </a:r>
          <a:endParaRPr lang="de-CH" dirty="0"/>
        </a:p>
      </dgm:t>
    </dgm:pt>
    <dgm:pt modelId="{05BE6C66-B4D8-4DB6-A442-CB53DF0E7F13}" type="parTrans" cxnId="{1D4C3A4A-56CD-4A7D-8BA2-1B4FE6AF5671}">
      <dgm:prSet/>
      <dgm:spPr/>
      <dgm:t>
        <a:bodyPr/>
        <a:lstStyle/>
        <a:p>
          <a:endParaRPr lang="de-CH"/>
        </a:p>
      </dgm:t>
    </dgm:pt>
    <dgm:pt modelId="{BEFB16C8-DE1E-4B32-99EB-F7A11D91D1DA}" type="sibTrans" cxnId="{1D4C3A4A-56CD-4A7D-8BA2-1B4FE6AF5671}">
      <dgm:prSet/>
      <dgm:spPr/>
      <dgm:t>
        <a:bodyPr/>
        <a:lstStyle/>
        <a:p>
          <a:endParaRPr lang="de-CH"/>
        </a:p>
      </dgm:t>
    </dgm:pt>
    <dgm:pt modelId="{64FA1E8F-6CB9-44B9-AE64-B59A4B4EDB7C}">
      <dgm:prSet phldrT="[Text]"/>
      <dgm:spPr/>
      <dgm:t>
        <a:bodyPr/>
        <a:lstStyle/>
        <a:p>
          <a:r>
            <a:rPr lang="en-CH" dirty="0"/>
            <a:t>Manual Management / Paper Based</a:t>
          </a:r>
          <a:endParaRPr lang="de-CH" dirty="0"/>
        </a:p>
      </dgm:t>
    </dgm:pt>
    <dgm:pt modelId="{2F80658D-9EED-4B87-984A-7D61E1805737}" type="parTrans" cxnId="{3399BEA9-DA45-44E6-8D87-2B501A83BD9D}">
      <dgm:prSet/>
      <dgm:spPr/>
      <dgm:t>
        <a:bodyPr/>
        <a:lstStyle/>
        <a:p>
          <a:endParaRPr lang="de-CH"/>
        </a:p>
      </dgm:t>
    </dgm:pt>
    <dgm:pt modelId="{A3B8AD44-1235-48F1-8AAD-980A63DAA554}" type="sibTrans" cxnId="{3399BEA9-DA45-44E6-8D87-2B501A83BD9D}">
      <dgm:prSet/>
      <dgm:spPr/>
      <dgm:t>
        <a:bodyPr/>
        <a:lstStyle/>
        <a:p>
          <a:endParaRPr lang="de-CH"/>
        </a:p>
      </dgm:t>
    </dgm:pt>
    <dgm:pt modelId="{56560832-FB5D-4DE4-96A4-654C85B4A368}" type="pres">
      <dgm:prSet presAssocID="{4D9FA7F9-74BD-4750-BBE3-624E4B0A2B7B}" presName="linearFlow" presStyleCnt="0">
        <dgm:presLayoutVars>
          <dgm:dir/>
          <dgm:resizeHandles val="exact"/>
        </dgm:presLayoutVars>
      </dgm:prSet>
      <dgm:spPr/>
    </dgm:pt>
    <dgm:pt modelId="{DF6ACCF5-66DF-43E5-9E5C-F028BB7F2231}" type="pres">
      <dgm:prSet presAssocID="{2ABE7175-54B3-4FD8-9E47-A5DFD28F85A4}" presName="composite" presStyleCnt="0"/>
      <dgm:spPr/>
    </dgm:pt>
    <dgm:pt modelId="{8D670025-AA12-402C-9376-7710D44C927E}" type="pres">
      <dgm:prSet presAssocID="{2ABE7175-54B3-4FD8-9E47-A5DFD28F85A4}" presName="imgShp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iter"/>
        </a:ext>
      </dgm:extLst>
    </dgm:pt>
    <dgm:pt modelId="{A8263238-8BCC-41D6-B8D9-538ED43E914D}" type="pres">
      <dgm:prSet presAssocID="{2ABE7175-54B3-4FD8-9E47-A5DFD28F85A4}" presName="txShp" presStyleLbl="node1" presStyleIdx="0" presStyleCnt="4">
        <dgm:presLayoutVars>
          <dgm:bulletEnabled val="1"/>
        </dgm:presLayoutVars>
      </dgm:prSet>
      <dgm:spPr/>
    </dgm:pt>
    <dgm:pt modelId="{4AE0DF06-C3A0-4FAA-A3BE-C75695D8D413}" type="pres">
      <dgm:prSet presAssocID="{4A8E17E7-1377-4003-A3B8-8BC84DBE13CE}" presName="spacing" presStyleCnt="0"/>
      <dgm:spPr/>
    </dgm:pt>
    <dgm:pt modelId="{3AB3216F-27E6-47BC-8645-12FB903BFE51}" type="pres">
      <dgm:prSet presAssocID="{F12FAD2C-295D-4288-A14B-1BB8C55E584B}" presName="composite" presStyleCnt="0"/>
      <dgm:spPr/>
    </dgm:pt>
    <dgm:pt modelId="{919070C8-1169-4F6C-85B1-AC833B9F9452}" type="pres">
      <dgm:prSet presAssocID="{F12FAD2C-295D-4288-A14B-1BB8C55E584B}" presName="imgShp" presStyleLbl="fgImgPlac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C3D07BFC-EA3A-4206-9344-09D24D41E4EA}" type="pres">
      <dgm:prSet presAssocID="{F12FAD2C-295D-4288-A14B-1BB8C55E584B}" presName="txShp" presStyleLbl="node1" presStyleIdx="1" presStyleCnt="4">
        <dgm:presLayoutVars>
          <dgm:bulletEnabled val="1"/>
        </dgm:presLayoutVars>
      </dgm:prSet>
      <dgm:spPr/>
    </dgm:pt>
    <dgm:pt modelId="{5028C936-8866-40AC-BB92-FF043871118D}" type="pres">
      <dgm:prSet presAssocID="{B38DE149-B55F-40E0-B2E4-98E3DBE5149A}" presName="spacing" presStyleCnt="0"/>
      <dgm:spPr/>
    </dgm:pt>
    <dgm:pt modelId="{B4CA3F1B-511A-4199-B618-3803CBE35AF4}" type="pres">
      <dgm:prSet presAssocID="{A4C3E1AB-C456-43D0-BC43-09279EBD5543}" presName="composite" presStyleCnt="0"/>
      <dgm:spPr/>
    </dgm:pt>
    <dgm:pt modelId="{601FACF5-8129-4A36-AA74-2F6ED4024A9D}" type="pres">
      <dgm:prSet presAssocID="{A4C3E1AB-C456-43D0-BC43-09279EBD5543}" presName="imgShp" presStyleLbl="fgImgPlac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vered plate"/>
        </a:ext>
      </dgm:extLst>
    </dgm:pt>
    <dgm:pt modelId="{06E654ED-856A-4D2F-9FD3-74C63720C165}" type="pres">
      <dgm:prSet presAssocID="{A4C3E1AB-C456-43D0-BC43-09279EBD5543}" presName="txShp" presStyleLbl="node1" presStyleIdx="2" presStyleCnt="4">
        <dgm:presLayoutVars>
          <dgm:bulletEnabled val="1"/>
        </dgm:presLayoutVars>
      </dgm:prSet>
      <dgm:spPr/>
    </dgm:pt>
    <dgm:pt modelId="{75F277B9-A59B-4AAD-85A9-2F44638D3424}" type="pres">
      <dgm:prSet presAssocID="{BEFB16C8-DE1E-4B32-99EB-F7A11D91D1DA}" presName="spacing" presStyleCnt="0"/>
      <dgm:spPr/>
    </dgm:pt>
    <dgm:pt modelId="{9C1B79CC-FAA0-4772-8B60-3776CB1D4E8C}" type="pres">
      <dgm:prSet presAssocID="{64FA1E8F-6CB9-44B9-AE64-B59A4B4EDB7C}" presName="composite" presStyleCnt="0"/>
      <dgm:spPr/>
    </dgm:pt>
    <dgm:pt modelId="{D5B66765-E27B-433E-9A8E-8491C82CB8DA}" type="pres">
      <dgm:prSet presAssocID="{64FA1E8F-6CB9-44B9-AE64-B59A4B4EDB7C}" presName="imgShp" presStyleLbl="fgImgPlac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ised hand"/>
        </a:ext>
      </dgm:extLst>
    </dgm:pt>
    <dgm:pt modelId="{7F526803-93CA-4581-880A-E5B8ADF1E3E0}" type="pres">
      <dgm:prSet presAssocID="{64FA1E8F-6CB9-44B9-AE64-B59A4B4EDB7C}" presName="txShp" presStyleLbl="node1" presStyleIdx="3" presStyleCnt="4">
        <dgm:presLayoutVars>
          <dgm:bulletEnabled val="1"/>
        </dgm:presLayoutVars>
      </dgm:prSet>
      <dgm:spPr/>
    </dgm:pt>
  </dgm:ptLst>
  <dgm:cxnLst>
    <dgm:cxn modelId="{9CFFD019-98AB-45A1-B0D6-43371FCA56A7}" srcId="{4D9FA7F9-74BD-4750-BBE3-624E4B0A2B7B}" destId="{2ABE7175-54B3-4FD8-9E47-A5DFD28F85A4}" srcOrd="0" destOrd="0" parTransId="{90EF3597-5CD0-4D00-8706-5B34BEC23F9C}" sibTransId="{4A8E17E7-1377-4003-A3B8-8BC84DBE13CE}"/>
    <dgm:cxn modelId="{5A644C23-E563-417E-9680-CF4C2818C5B6}" type="presOf" srcId="{F12FAD2C-295D-4288-A14B-1BB8C55E584B}" destId="{C3D07BFC-EA3A-4206-9344-09D24D41E4EA}" srcOrd="0" destOrd="0" presId="urn:microsoft.com/office/officeart/2005/8/layout/vList3"/>
    <dgm:cxn modelId="{B4AC6D5F-3C97-435D-B4DE-B3DDBF67159D}" type="presOf" srcId="{A4C3E1AB-C456-43D0-BC43-09279EBD5543}" destId="{06E654ED-856A-4D2F-9FD3-74C63720C165}" srcOrd="0" destOrd="0" presId="urn:microsoft.com/office/officeart/2005/8/layout/vList3"/>
    <dgm:cxn modelId="{1D4C3A4A-56CD-4A7D-8BA2-1B4FE6AF5671}" srcId="{4D9FA7F9-74BD-4750-BBE3-624E4B0A2B7B}" destId="{A4C3E1AB-C456-43D0-BC43-09279EBD5543}" srcOrd="2" destOrd="0" parTransId="{05BE6C66-B4D8-4DB6-A442-CB53DF0E7F13}" sibTransId="{BEFB16C8-DE1E-4B32-99EB-F7A11D91D1DA}"/>
    <dgm:cxn modelId="{C784F256-9B2D-4C48-B65C-F346C144CD1F}" type="presOf" srcId="{64FA1E8F-6CB9-44B9-AE64-B59A4B4EDB7C}" destId="{7F526803-93CA-4581-880A-E5B8ADF1E3E0}" srcOrd="0" destOrd="0" presId="urn:microsoft.com/office/officeart/2005/8/layout/vList3"/>
    <dgm:cxn modelId="{7DFAC48A-C468-405D-BE77-B3E16984CD6D}" srcId="{4D9FA7F9-74BD-4750-BBE3-624E4B0A2B7B}" destId="{F12FAD2C-295D-4288-A14B-1BB8C55E584B}" srcOrd="1" destOrd="0" parTransId="{9003FCCD-98DA-4DBB-9107-DB032097F3DF}" sibTransId="{B38DE149-B55F-40E0-B2E4-98E3DBE5149A}"/>
    <dgm:cxn modelId="{4B0DBF9B-61B4-4865-A5A1-F105BD8A23DF}" type="presOf" srcId="{2ABE7175-54B3-4FD8-9E47-A5DFD28F85A4}" destId="{A8263238-8BCC-41D6-B8D9-538ED43E914D}" srcOrd="0" destOrd="0" presId="urn:microsoft.com/office/officeart/2005/8/layout/vList3"/>
    <dgm:cxn modelId="{3399BEA9-DA45-44E6-8D87-2B501A83BD9D}" srcId="{4D9FA7F9-74BD-4750-BBE3-624E4B0A2B7B}" destId="{64FA1E8F-6CB9-44B9-AE64-B59A4B4EDB7C}" srcOrd="3" destOrd="0" parTransId="{2F80658D-9EED-4B87-984A-7D61E1805737}" sibTransId="{A3B8AD44-1235-48F1-8AAD-980A63DAA554}"/>
    <dgm:cxn modelId="{C61363F9-F35A-4856-8787-6D71643905A5}" type="presOf" srcId="{4D9FA7F9-74BD-4750-BBE3-624E4B0A2B7B}" destId="{56560832-FB5D-4DE4-96A4-654C85B4A368}" srcOrd="0" destOrd="0" presId="urn:microsoft.com/office/officeart/2005/8/layout/vList3"/>
    <dgm:cxn modelId="{9A45C876-741E-4F88-8F37-E9BD04B0CA90}" type="presParOf" srcId="{56560832-FB5D-4DE4-96A4-654C85B4A368}" destId="{DF6ACCF5-66DF-43E5-9E5C-F028BB7F2231}" srcOrd="0" destOrd="0" presId="urn:microsoft.com/office/officeart/2005/8/layout/vList3"/>
    <dgm:cxn modelId="{63BC237F-0401-4ED3-83C5-524C524E41EB}" type="presParOf" srcId="{DF6ACCF5-66DF-43E5-9E5C-F028BB7F2231}" destId="{8D670025-AA12-402C-9376-7710D44C927E}" srcOrd="0" destOrd="0" presId="urn:microsoft.com/office/officeart/2005/8/layout/vList3"/>
    <dgm:cxn modelId="{1F18C956-8BC8-4075-8A5F-B79C31D1A42A}" type="presParOf" srcId="{DF6ACCF5-66DF-43E5-9E5C-F028BB7F2231}" destId="{A8263238-8BCC-41D6-B8D9-538ED43E914D}" srcOrd="1" destOrd="0" presId="urn:microsoft.com/office/officeart/2005/8/layout/vList3"/>
    <dgm:cxn modelId="{71FDC330-7ED7-41B9-BC78-5522BF71C4A2}" type="presParOf" srcId="{56560832-FB5D-4DE4-96A4-654C85B4A368}" destId="{4AE0DF06-C3A0-4FAA-A3BE-C75695D8D413}" srcOrd="1" destOrd="0" presId="urn:microsoft.com/office/officeart/2005/8/layout/vList3"/>
    <dgm:cxn modelId="{9DC0AD08-19F3-4AA9-834C-AF7CB559DC2E}" type="presParOf" srcId="{56560832-FB5D-4DE4-96A4-654C85B4A368}" destId="{3AB3216F-27E6-47BC-8645-12FB903BFE51}" srcOrd="2" destOrd="0" presId="urn:microsoft.com/office/officeart/2005/8/layout/vList3"/>
    <dgm:cxn modelId="{A4557ECC-F79D-4741-946D-7851C3C77723}" type="presParOf" srcId="{3AB3216F-27E6-47BC-8645-12FB903BFE51}" destId="{919070C8-1169-4F6C-85B1-AC833B9F9452}" srcOrd="0" destOrd="0" presId="urn:microsoft.com/office/officeart/2005/8/layout/vList3"/>
    <dgm:cxn modelId="{2F937529-2709-4B9B-B416-74F197078BC2}" type="presParOf" srcId="{3AB3216F-27E6-47BC-8645-12FB903BFE51}" destId="{C3D07BFC-EA3A-4206-9344-09D24D41E4EA}" srcOrd="1" destOrd="0" presId="urn:microsoft.com/office/officeart/2005/8/layout/vList3"/>
    <dgm:cxn modelId="{6B00397C-1C3F-4F36-B329-5AA42948B993}" type="presParOf" srcId="{56560832-FB5D-4DE4-96A4-654C85B4A368}" destId="{5028C936-8866-40AC-BB92-FF043871118D}" srcOrd="3" destOrd="0" presId="urn:microsoft.com/office/officeart/2005/8/layout/vList3"/>
    <dgm:cxn modelId="{F69C019B-059A-4483-9470-801288BC32F6}" type="presParOf" srcId="{56560832-FB5D-4DE4-96A4-654C85B4A368}" destId="{B4CA3F1B-511A-4199-B618-3803CBE35AF4}" srcOrd="4" destOrd="0" presId="urn:microsoft.com/office/officeart/2005/8/layout/vList3"/>
    <dgm:cxn modelId="{643516EF-1C85-45E0-88B6-10A16098DE53}" type="presParOf" srcId="{B4CA3F1B-511A-4199-B618-3803CBE35AF4}" destId="{601FACF5-8129-4A36-AA74-2F6ED4024A9D}" srcOrd="0" destOrd="0" presId="urn:microsoft.com/office/officeart/2005/8/layout/vList3"/>
    <dgm:cxn modelId="{AC2B81C3-47F1-46E8-8A14-F5274D3F7A8A}" type="presParOf" srcId="{B4CA3F1B-511A-4199-B618-3803CBE35AF4}" destId="{06E654ED-856A-4D2F-9FD3-74C63720C165}" srcOrd="1" destOrd="0" presId="urn:microsoft.com/office/officeart/2005/8/layout/vList3"/>
    <dgm:cxn modelId="{6BBD9CC4-80BB-4CD9-84DE-55A67436547D}" type="presParOf" srcId="{56560832-FB5D-4DE4-96A4-654C85B4A368}" destId="{75F277B9-A59B-4AAD-85A9-2F44638D3424}" srcOrd="5" destOrd="0" presId="urn:microsoft.com/office/officeart/2005/8/layout/vList3"/>
    <dgm:cxn modelId="{A0502743-171C-4EDA-A4B7-18C1CDEFF74E}" type="presParOf" srcId="{56560832-FB5D-4DE4-96A4-654C85B4A368}" destId="{9C1B79CC-FAA0-4772-8B60-3776CB1D4E8C}" srcOrd="6" destOrd="0" presId="urn:microsoft.com/office/officeart/2005/8/layout/vList3"/>
    <dgm:cxn modelId="{B84AACE4-8362-44C0-A008-A5CBE011384C}" type="presParOf" srcId="{9C1B79CC-FAA0-4772-8B60-3776CB1D4E8C}" destId="{D5B66765-E27B-433E-9A8E-8491C82CB8DA}" srcOrd="0" destOrd="0" presId="urn:microsoft.com/office/officeart/2005/8/layout/vList3"/>
    <dgm:cxn modelId="{11328662-F1FA-4CAB-93A4-0193349A08F6}" type="presParOf" srcId="{9C1B79CC-FAA0-4772-8B60-3776CB1D4E8C}" destId="{7F526803-93CA-4581-880A-E5B8ADF1E3E0}" srcOrd="1" destOrd="0" presId="urn:microsoft.com/office/officeart/2005/8/layout/vList3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5F3445-D3DE-4E33-88D8-3F0380364BA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CH"/>
        </a:p>
      </dgm:t>
    </dgm:pt>
    <dgm:pt modelId="{D4AFF8BE-8653-46D8-940F-F52531B336C9}">
      <dgm:prSet/>
      <dgm:spPr/>
      <dgm:t>
        <a:bodyPr/>
        <a:lstStyle/>
        <a:p>
          <a:r>
            <a:rPr lang="en-CH" dirty="0"/>
            <a:t>I</a:t>
          </a:r>
          <a:r>
            <a:rPr lang="de-CH" dirty="0"/>
            <a:t>n</a:t>
          </a:r>
          <a:r>
            <a:rPr lang="en-CH" dirty="0"/>
            <a:t>n</a:t>
          </a:r>
          <a:r>
            <a:rPr lang="de-CH" dirty="0"/>
            <a:t>o</a:t>
          </a:r>
          <a:r>
            <a:rPr lang="en-CH" dirty="0"/>
            <a:t>v</a:t>
          </a:r>
          <a:r>
            <a:rPr lang="de-CH" dirty="0"/>
            <a:t>a</a:t>
          </a:r>
          <a:r>
            <a:rPr lang="en-CH" dirty="0"/>
            <a:t>t</a:t>
          </a:r>
          <a:r>
            <a:rPr lang="de-CH" dirty="0"/>
            <a:t>i</a:t>
          </a:r>
          <a:r>
            <a:rPr lang="en-CH" dirty="0"/>
            <a:t>o</a:t>
          </a:r>
          <a:r>
            <a:rPr lang="de-CH" dirty="0"/>
            <a:t>n</a:t>
          </a:r>
          <a:r>
            <a:rPr lang="en-CH" dirty="0"/>
            <a:t> </a:t>
          </a:r>
          <a:endParaRPr lang="de-CH" dirty="0"/>
        </a:p>
      </dgm:t>
    </dgm:pt>
    <dgm:pt modelId="{ACA5A3D2-12F8-4D0A-AAC0-A4BC45D2D671}" type="parTrans" cxnId="{192A9967-E73F-42DE-B15B-65DE8F78E617}">
      <dgm:prSet/>
      <dgm:spPr/>
      <dgm:t>
        <a:bodyPr/>
        <a:lstStyle/>
        <a:p>
          <a:endParaRPr lang="de-CH"/>
        </a:p>
      </dgm:t>
    </dgm:pt>
    <dgm:pt modelId="{C7F497F9-A501-4BEE-87F3-D42ECBAA5DAE}" type="sibTrans" cxnId="{192A9967-E73F-42DE-B15B-65DE8F78E617}">
      <dgm:prSet/>
      <dgm:spPr/>
      <dgm:t>
        <a:bodyPr/>
        <a:lstStyle/>
        <a:p>
          <a:endParaRPr lang="de-CH"/>
        </a:p>
      </dgm:t>
    </dgm:pt>
    <dgm:pt modelId="{A3357C3A-FFA6-4D8F-BB2B-F07FF6DC4637}">
      <dgm:prSet/>
      <dgm:spPr/>
      <dgm:t>
        <a:bodyPr/>
        <a:lstStyle/>
        <a:p>
          <a:r>
            <a:rPr lang="en-CH" dirty="0"/>
            <a:t>O</a:t>
          </a:r>
          <a:r>
            <a:rPr lang="en-US" dirty="0" err="1"/>
            <a:t>nline</a:t>
          </a:r>
          <a:r>
            <a:rPr lang="en-US" dirty="0"/>
            <a:t> </a:t>
          </a:r>
          <a:r>
            <a:rPr lang="en-CH" dirty="0"/>
            <a:t>Pre O</a:t>
          </a:r>
          <a:r>
            <a:rPr lang="en-US" dirty="0" err="1"/>
            <a:t>rdering</a:t>
          </a:r>
          <a:r>
            <a:rPr lang="en-US" dirty="0"/>
            <a:t> </a:t>
          </a:r>
          <a:r>
            <a:rPr lang="en-CH" dirty="0"/>
            <a:t>S</a:t>
          </a:r>
          <a:r>
            <a:rPr lang="en-US" dirty="0" err="1"/>
            <a:t>ystem</a:t>
          </a:r>
          <a:endParaRPr lang="de-CH" dirty="0"/>
        </a:p>
      </dgm:t>
    </dgm:pt>
    <dgm:pt modelId="{27F85558-6B7F-4593-86EF-E68AA3748BF9}" type="parTrans" cxnId="{B554FFA1-3CAB-4CA1-AF32-F63752CE4D6F}">
      <dgm:prSet/>
      <dgm:spPr/>
      <dgm:t>
        <a:bodyPr/>
        <a:lstStyle/>
        <a:p>
          <a:endParaRPr lang="de-CH"/>
        </a:p>
      </dgm:t>
    </dgm:pt>
    <dgm:pt modelId="{8D871DE3-C64F-407E-8E07-4D2CAD7F961E}" type="sibTrans" cxnId="{B554FFA1-3CAB-4CA1-AF32-F63752CE4D6F}">
      <dgm:prSet/>
      <dgm:spPr/>
      <dgm:t>
        <a:bodyPr/>
        <a:lstStyle/>
        <a:p>
          <a:endParaRPr lang="de-CH"/>
        </a:p>
      </dgm:t>
    </dgm:pt>
    <dgm:pt modelId="{18933F4A-C4B6-4EB1-AA3E-919AD2A0CB31}">
      <dgm:prSet/>
      <dgm:spPr/>
      <dgm:t>
        <a:bodyPr/>
        <a:lstStyle/>
        <a:p>
          <a:r>
            <a:rPr lang="en-US"/>
            <a:t>Traditional</a:t>
          </a:r>
          <a:r>
            <a:rPr lang="en-CH"/>
            <a:t> </a:t>
          </a:r>
          <a:r>
            <a:rPr lang="de-CH"/>
            <a:t>v</a:t>
          </a:r>
          <a:r>
            <a:rPr lang="en-CH"/>
            <a:t>s. </a:t>
          </a:r>
          <a:r>
            <a:rPr lang="de-CH"/>
            <a:t>D</a:t>
          </a:r>
          <a:r>
            <a:rPr lang="en-CH"/>
            <a:t>i</a:t>
          </a:r>
          <a:r>
            <a:rPr lang="de-CH"/>
            <a:t>g</a:t>
          </a:r>
          <a:r>
            <a:rPr lang="en-CH"/>
            <a:t>i</a:t>
          </a:r>
          <a:r>
            <a:rPr lang="de-CH"/>
            <a:t>t</a:t>
          </a:r>
          <a:r>
            <a:rPr lang="en-CH"/>
            <a:t>a</a:t>
          </a:r>
          <a:r>
            <a:rPr lang="de-CH"/>
            <a:t>l</a:t>
          </a:r>
        </a:p>
      </dgm:t>
    </dgm:pt>
    <dgm:pt modelId="{4CE696F5-2B1C-4685-A135-853886D48269}" type="parTrans" cxnId="{49F5EA52-EC29-4C8C-884F-89EE26FEEAE4}">
      <dgm:prSet/>
      <dgm:spPr/>
      <dgm:t>
        <a:bodyPr/>
        <a:lstStyle/>
        <a:p>
          <a:endParaRPr lang="de-CH"/>
        </a:p>
      </dgm:t>
    </dgm:pt>
    <dgm:pt modelId="{EBC3D82A-21EA-4AD8-A73B-B04251E93DF5}" type="sibTrans" cxnId="{49F5EA52-EC29-4C8C-884F-89EE26FEEAE4}">
      <dgm:prSet/>
      <dgm:spPr/>
      <dgm:t>
        <a:bodyPr/>
        <a:lstStyle/>
        <a:p>
          <a:endParaRPr lang="de-CH"/>
        </a:p>
      </dgm:t>
    </dgm:pt>
    <dgm:pt modelId="{0D7B8A88-156B-4B9A-BC60-5E66734F54F2}">
      <dgm:prSet/>
      <dgm:spPr/>
      <dgm:t>
        <a:bodyPr/>
        <a:lstStyle/>
        <a:p>
          <a:r>
            <a:rPr lang="en-CH"/>
            <a:t>H</a:t>
          </a:r>
          <a:r>
            <a:rPr lang="en-US"/>
            <a:t>assle </a:t>
          </a:r>
          <a:r>
            <a:rPr lang="en-CH"/>
            <a:t>F</a:t>
          </a:r>
          <a:r>
            <a:rPr lang="en-US"/>
            <a:t>ree</a:t>
          </a:r>
          <a:endParaRPr lang="de-CH"/>
        </a:p>
      </dgm:t>
    </dgm:pt>
    <dgm:pt modelId="{B9E64A56-C544-4586-8244-A1C5B1A79B8F}" type="parTrans" cxnId="{B86DB2A1-FE83-404E-9D45-91F951F01A66}">
      <dgm:prSet/>
      <dgm:spPr/>
      <dgm:t>
        <a:bodyPr/>
        <a:lstStyle/>
        <a:p>
          <a:endParaRPr lang="de-CH"/>
        </a:p>
      </dgm:t>
    </dgm:pt>
    <dgm:pt modelId="{884B9468-5F90-4813-92BD-82B2954BC267}" type="sibTrans" cxnId="{B86DB2A1-FE83-404E-9D45-91F951F01A66}">
      <dgm:prSet/>
      <dgm:spPr/>
      <dgm:t>
        <a:bodyPr/>
        <a:lstStyle/>
        <a:p>
          <a:endParaRPr lang="de-CH"/>
        </a:p>
      </dgm:t>
    </dgm:pt>
    <dgm:pt modelId="{FFC432EA-3511-4CF8-95BB-987ED46F9F60}">
      <dgm:prSet/>
      <dgm:spPr/>
      <dgm:t>
        <a:bodyPr/>
        <a:lstStyle/>
        <a:p>
          <a:r>
            <a:rPr lang="de-CH"/>
            <a:t>T</a:t>
          </a:r>
          <a:r>
            <a:rPr lang="en-CH"/>
            <a:t>ime </a:t>
          </a:r>
          <a:r>
            <a:rPr lang="de-CH"/>
            <a:t>F</a:t>
          </a:r>
          <a:r>
            <a:rPr lang="en-CH"/>
            <a:t>actor</a:t>
          </a:r>
          <a:endParaRPr lang="de-CH"/>
        </a:p>
      </dgm:t>
    </dgm:pt>
    <dgm:pt modelId="{EE4D0B01-D2EC-45AA-B10B-95469E8B7560}" type="parTrans" cxnId="{3D79948A-1EC9-4FBA-BF77-D0A83A50A518}">
      <dgm:prSet/>
      <dgm:spPr/>
      <dgm:t>
        <a:bodyPr/>
        <a:lstStyle/>
        <a:p>
          <a:endParaRPr lang="de-CH"/>
        </a:p>
      </dgm:t>
    </dgm:pt>
    <dgm:pt modelId="{2C294B24-28B7-4A00-B8C1-8C7ADDA354FE}" type="sibTrans" cxnId="{3D79948A-1EC9-4FBA-BF77-D0A83A50A518}">
      <dgm:prSet/>
      <dgm:spPr/>
      <dgm:t>
        <a:bodyPr/>
        <a:lstStyle/>
        <a:p>
          <a:endParaRPr lang="de-CH"/>
        </a:p>
      </dgm:t>
    </dgm:pt>
    <dgm:pt modelId="{FA794A6C-966C-4B73-8DC4-0B68BAA54A3E}">
      <dgm:prSet/>
      <dgm:spPr/>
      <dgm:t>
        <a:bodyPr/>
        <a:lstStyle/>
        <a:p>
          <a:r>
            <a:rPr lang="de-CH"/>
            <a:t>C</a:t>
          </a:r>
          <a:r>
            <a:rPr lang="en-CH"/>
            <a:t>ustomer </a:t>
          </a:r>
          <a:r>
            <a:rPr lang="de-CH"/>
            <a:t>S</a:t>
          </a:r>
          <a:r>
            <a:rPr lang="en-CH"/>
            <a:t>atisfaction</a:t>
          </a:r>
          <a:r>
            <a:rPr lang="en-US"/>
            <a:t> </a:t>
          </a:r>
          <a:endParaRPr lang="de-CH"/>
        </a:p>
      </dgm:t>
    </dgm:pt>
    <dgm:pt modelId="{CA2275A3-F79D-47A3-A25A-0898BDED2DF8}" type="parTrans" cxnId="{8EA3D0B2-2DBC-4295-882C-B06C43DA8DB9}">
      <dgm:prSet/>
      <dgm:spPr/>
      <dgm:t>
        <a:bodyPr/>
        <a:lstStyle/>
        <a:p>
          <a:endParaRPr lang="de-CH"/>
        </a:p>
      </dgm:t>
    </dgm:pt>
    <dgm:pt modelId="{0BC7B906-A7E0-4B27-8215-763ABCEF293B}" type="sibTrans" cxnId="{8EA3D0B2-2DBC-4295-882C-B06C43DA8DB9}">
      <dgm:prSet/>
      <dgm:spPr/>
      <dgm:t>
        <a:bodyPr/>
        <a:lstStyle/>
        <a:p>
          <a:endParaRPr lang="de-CH"/>
        </a:p>
      </dgm:t>
    </dgm:pt>
    <dgm:pt modelId="{0F07CB9E-E5E3-4B56-9C2A-17844E056069}">
      <dgm:prSet/>
      <dgm:spPr/>
      <dgm:t>
        <a:bodyPr/>
        <a:lstStyle/>
        <a:p>
          <a:r>
            <a:rPr lang="en-CH"/>
            <a:t>Business Opportunit</a:t>
          </a:r>
          <a:r>
            <a:rPr lang="de-CH"/>
            <a:t>y</a:t>
          </a:r>
        </a:p>
      </dgm:t>
    </dgm:pt>
    <dgm:pt modelId="{9692971F-AA54-4011-A973-64850A974853}" type="parTrans" cxnId="{7085D16A-D46C-4279-A81E-A80B99C1B89A}">
      <dgm:prSet/>
      <dgm:spPr/>
      <dgm:t>
        <a:bodyPr/>
        <a:lstStyle/>
        <a:p>
          <a:endParaRPr lang="de-CH"/>
        </a:p>
      </dgm:t>
    </dgm:pt>
    <dgm:pt modelId="{23E93057-C19F-4978-BC03-D7ACA53AB633}" type="sibTrans" cxnId="{7085D16A-D46C-4279-A81E-A80B99C1B89A}">
      <dgm:prSet/>
      <dgm:spPr/>
      <dgm:t>
        <a:bodyPr/>
        <a:lstStyle/>
        <a:p>
          <a:endParaRPr lang="de-CH"/>
        </a:p>
      </dgm:t>
    </dgm:pt>
    <dgm:pt modelId="{4FDE45C4-172F-4337-A62E-CD55E51A33A4}" type="pres">
      <dgm:prSet presAssocID="{905F3445-D3DE-4E33-88D8-3F0380364BAA}" presName="linear" presStyleCnt="0">
        <dgm:presLayoutVars>
          <dgm:animLvl val="lvl"/>
          <dgm:resizeHandles val="exact"/>
        </dgm:presLayoutVars>
      </dgm:prSet>
      <dgm:spPr/>
    </dgm:pt>
    <dgm:pt modelId="{49B9BE2D-2B3F-4E49-86E9-A57EC3F80E1B}" type="pres">
      <dgm:prSet presAssocID="{D4AFF8BE-8653-46D8-940F-F52531B336C9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C9DA7390-4253-4B54-AF80-1D113A6747D2}" type="pres">
      <dgm:prSet presAssocID="{C7F497F9-A501-4BEE-87F3-D42ECBAA5DAE}" presName="spacer" presStyleCnt="0"/>
      <dgm:spPr/>
    </dgm:pt>
    <dgm:pt modelId="{D905D484-B9EC-4F97-907F-E843D90E23DF}" type="pres">
      <dgm:prSet presAssocID="{A3357C3A-FFA6-4D8F-BB2B-F07FF6DC4637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1400D88B-A2C8-42E9-8577-91141AD10139}" type="pres">
      <dgm:prSet presAssocID="{8D871DE3-C64F-407E-8E07-4D2CAD7F961E}" presName="spacer" presStyleCnt="0"/>
      <dgm:spPr/>
    </dgm:pt>
    <dgm:pt modelId="{1C52D15B-762D-4B06-8CAD-1C2CC3FDF3E0}" type="pres">
      <dgm:prSet presAssocID="{18933F4A-C4B6-4EB1-AA3E-919AD2A0CB31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7CF42BC1-8D87-4368-A12D-F0A00D1B05DF}" type="pres">
      <dgm:prSet presAssocID="{EBC3D82A-21EA-4AD8-A73B-B04251E93DF5}" presName="spacer" presStyleCnt="0"/>
      <dgm:spPr/>
    </dgm:pt>
    <dgm:pt modelId="{792CCFD2-A0BC-4DAA-AF06-532508B8B2B4}" type="pres">
      <dgm:prSet presAssocID="{0D7B8A88-156B-4B9A-BC60-5E66734F54F2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181AF9F7-A4FB-456C-89B5-C73F55E78AB9}" type="pres">
      <dgm:prSet presAssocID="{884B9468-5F90-4813-92BD-82B2954BC267}" presName="spacer" presStyleCnt="0"/>
      <dgm:spPr/>
    </dgm:pt>
    <dgm:pt modelId="{B66387BA-A435-4F72-B312-2A03C90672F6}" type="pres">
      <dgm:prSet presAssocID="{FFC432EA-3511-4CF8-95BB-987ED46F9F60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ACC94FBB-7C9A-4035-B743-B5228727061D}" type="pres">
      <dgm:prSet presAssocID="{2C294B24-28B7-4A00-B8C1-8C7ADDA354FE}" presName="spacer" presStyleCnt="0"/>
      <dgm:spPr/>
    </dgm:pt>
    <dgm:pt modelId="{30D41A1E-2AEB-460C-9ABE-0AE878D10D12}" type="pres">
      <dgm:prSet presAssocID="{FA794A6C-966C-4B73-8DC4-0B68BAA54A3E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2CAEABE8-B1C5-4162-B172-EA54F1AC7E7E}" type="pres">
      <dgm:prSet presAssocID="{0BC7B906-A7E0-4B27-8215-763ABCEF293B}" presName="spacer" presStyleCnt="0"/>
      <dgm:spPr/>
    </dgm:pt>
    <dgm:pt modelId="{AE62FF16-B8EA-4AF6-8F09-332DF49CCAF0}" type="pres">
      <dgm:prSet presAssocID="{0F07CB9E-E5E3-4B56-9C2A-17844E056069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192A9967-E73F-42DE-B15B-65DE8F78E617}" srcId="{905F3445-D3DE-4E33-88D8-3F0380364BAA}" destId="{D4AFF8BE-8653-46D8-940F-F52531B336C9}" srcOrd="0" destOrd="0" parTransId="{ACA5A3D2-12F8-4D0A-AAC0-A4BC45D2D671}" sibTransId="{C7F497F9-A501-4BEE-87F3-D42ECBAA5DAE}"/>
    <dgm:cxn modelId="{7085D16A-D46C-4279-A81E-A80B99C1B89A}" srcId="{905F3445-D3DE-4E33-88D8-3F0380364BAA}" destId="{0F07CB9E-E5E3-4B56-9C2A-17844E056069}" srcOrd="6" destOrd="0" parTransId="{9692971F-AA54-4011-A973-64850A974853}" sibTransId="{23E93057-C19F-4978-BC03-D7ACA53AB633}"/>
    <dgm:cxn modelId="{6728A34D-7270-4F68-A6EC-D6505D086C0E}" type="presOf" srcId="{D4AFF8BE-8653-46D8-940F-F52531B336C9}" destId="{49B9BE2D-2B3F-4E49-86E9-A57EC3F80E1B}" srcOrd="0" destOrd="0" presId="urn:microsoft.com/office/officeart/2005/8/layout/vList2"/>
    <dgm:cxn modelId="{49F5EA52-EC29-4C8C-884F-89EE26FEEAE4}" srcId="{905F3445-D3DE-4E33-88D8-3F0380364BAA}" destId="{18933F4A-C4B6-4EB1-AA3E-919AD2A0CB31}" srcOrd="2" destOrd="0" parTransId="{4CE696F5-2B1C-4685-A135-853886D48269}" sibTransId="{EBC3D82A-21EA-4AD8-A73B-B04251E93DF5}"/>
    <dgm:cxn modelId="{19D51959-FA29-49FD-98D0-311E22E30435}" type="presOf" srcId="{FA794A6C-966C-4B73-8DC4-0B68BAA54A3E}" destId="{30D41A1E-2AEB-460C-9ABE-0AE878D10D12}" srcOrd="0" destOrd="0" presId="urn:microsoft.com/office/officeart/2005/8/layout/vList2"/>
    <dgm:cxn modelId="{3D79948A-1EC9-4FBA-BF77-D0A83A50A518}" srcId="{905F3445-D3DE-4E33-88D8-3F0380364BAA}" destId="{FFC432EA-3511-4CF8-95BB-987ED46F9F60}" srcOrd="4" destOrd="0" parTransId="{EE4D0B01-D2EC-45AA-B10B-95469E8B7560}" sibTransId="{2C294B24-28B7-4A00-B8C1-8C7ADDA354FE}"/>
    <dgm:cxn modelId="{258D4B93-72AB-4E54-8BA8-4D6D9FEDD98E}" type="presOf" srcId="{905F3445-D3DE-4E33-88D8-3F0380364BAA}" destId="{4FDE45C4-172F-4337-A62E-CD55E51A33A4}" srcOrd="0" destOrd="0" presId="urn:microsoft.com/office/officeart/2005/8/layout/vList2"/>
    <dgm:cxn modelId="{B1B67F9D-0036-4E2A-A04C-2D1B61F01D99}" type="presOf" srcId="{A3357C3A-FFA6-4D8F-BB2B-F07FF6DC4637}" destId="{D905D484-B9EC-4F97-907F-E843D90E23DF}" srcOrd="0" destOrd="0" presId="urn:microsoft.com/office/officeart/2005/8/layout/vList2"/>
    <dgm:cxn modelId="{B86DB2A1-FE83-404E-9D45-91F951F01A66}" srcId="{905F3445-D3DE-4E33-88D8-3F0380364BAA}" destId="{0D7B8A88-156B-4B9A-BC60-5E66734F54F2}" srcOrd="3" destOrd="0" parTransId="{B9E64A56-C544-4586-8244-A1C5B1A79B8F}" sibTransId="{884B9468-5F90-4813-92BD-82B2954BC267}"/>
    <dgm:cxn modelId="{B554FFA1-3CAB-4CA1-AF32-F63752CE4D6F}" srcId="{905F3445-D3DE-4E33-88D8-3F0380364BAA}" destId="{A3357C3A-FFA6-4D8F-BB2B-F07FF6DC4637}" srcOrd="1" destOrd="0" parTransId="{27F85558-6B7F-4593-86EF-E68AA3748BF9}" sibTransId="{8D871DE3-C64F-407E-8E07-4D2CAD7F961E}"/>
    <dgm:cxn modelId="{8EA3D0B2-2DBC-4295-882C-B06C43DA8DB9}" srcId="{905F3445-D3DE-4E33-88D8-3F0380364BAA}" destId="{FA794A6C-966C-4B73-8DC4-0B68BAA54A3E}" srcOrd="5" destOrd="0" parTransId="{CA2275A3-F79D-47A3-A25A-0898BDED2DF8}" sibTransId="{0BC7B906-A7E0-4B27-8215-763ABCEF293B}"/>
    <dgm:cxn modelId="{56CBDEC1-9AEE-49FD-AEB7-3294C72FBF1F}" type="presOf" srcId="{0F07CB9E-E5E3-4B56-9C2A-17844E056069}" destId="{AE62FF16-B8EA-4AF6-8F09-332DF49CCAF0}" srcOrd="0" destOrd="0" presId="urn:microsoft.com/office/officeart/2005/8/layout/vList2"/>
    <dgm:cxn modelId="{63EEEFD4-0689-474B-B602-D38CB0C62D78}" type="presOf" srcId="{FFC432EA-3511-4CF8-95BB-987ED46F9F60}" destId="{B66387BA-A435-4F72-B312-2A03C90672F6}" srcOrd="0" destOrd="0" presId="urn:microsoft.com/office/officeart/2005/8/layout/vList2"/>
    <dgm:cxn modelId="{6046E5D5-EA03-4252-8A0C-87C98F4AD304}" type="presOf" srcId="{0D7B8A88-156B-4B9A-BC60-5E66734F54F2}" destId="{792CCFD2-A0BC-4DAA-AF06-532508B8B2B4}" srcOrd="0" destOrd="0" presId="urn:microsoft.com/office/officeart/2005/8/layout/vList2"/>
    <dgm:cxn modelId="{A01AD1E0-3EF9-409C-841C-604E855576B3}" type="presOf" srcId="{18933F4A-C4B6-4EB1-AA3E-919AD2A0CB31}" destId="{1C52D15B-762D-4B06-8CAD-1C2CC3FDF3E0}" srcOrd="0" destOrd="0" presId="urn:microsoft.com/office/officeart/2005/8/layout/vList2"/>
    <dgm:cxn modelId="{806C0BB1-F8BC-40BB-AD90-9A1EFD0E92C4}" type="presParOf" srcId="{4FDE45C4-172F-4337-A62E-CD55E51A33A4}" destId="{49B9BE2D-2B3F-4E49-86E9-A57EC3F80E1B}" srcOrd="0" destOrd="0" presId="urn:microsoft.com/office/officeart/2005/8/layout/vList2"/>
    <dgm:cxn modelId="{91391AA5-7F3F-4E3B-B456-5A0E84CD2058}" type="presParOf" srcId="{4FDE45C4-172F-4337-A62E-CD55E51A33A4}" destId="{C9DA7390-4253-4B54-AF80-1D113A6747D2}" srcOrd="1" destOrd="0" presId="urn:microsoft.com/office/officeart/2005/8/layout/vList2"/>
    <dgm:cxn modelId="{B10E32D9-7D17-4A48-BCFA-F60F30F24472}" type="presParOf" srcId="{4FDE45C4-172F-4337-A62E-CD55E51A33A4}" destId="{D905D484-B9EC-4F97-907F-E843D90E23DF}" srcOrd="2" destOrd="0" presId="urn:microsoft.com/office/officeart/2005/8/layout/vList2"/>
    <dgm:cxn modelId="{96325843-21D8-475D-A90C-E401CCF291DC}" type="presParOf" srcId="{4FDE45C4-172F-4337-A62E-CD55E51A33A4}" destId="{1400D88B-A2C8-42E9-8577-91141AD10139}" srcOrd="3" destOrd="0" presId="urn:microsoft.com/office/officeart/2005/8/layout/vList2"/>
    <dgm:cxn modelId="{2C06F6BB-F057-48F1-898F-2F5E751CB898}" type="presParOf" srcId="{4FDE45C4-172F-4337-A62E-CD55E51A33A4}" destId="{1C52D15B-762D-4B06-8CAD-1C2CC3FDF3E0}" srcOrd="4" destOrd="0" presId="urn:microsoft.com/office/officeart/2005/8/layout/vList2"/>
    <dgm:cxn modelId="{C3D646DB-70B0-4426-8234-387503326488}" type="presParOf" srcId="{4FDE45C4-172F-4337-A62E-CD55E51A33A4}" destId="{7CF42BC1-8D87-4368-A12D-F0A00D1B05DF}" srcOrd="5" destOrd="0" presId="urn:microsoft.com/office/officeart/2005/8/layout/vList2"/>
    <dgm:cxn modelId="{81217445-656E-48BE-B8CD-93C4CB64655B}" type="presParOf" srcId="{4FDE45C4-172F-4337-A62E-CD55E51A33A4}" destId="{792CCFD2-A0BC-4DAA-AF06-532508B8B2B4}" srcOrd="6" destOrd="0" presId="urn:microsoft.com/office/officeart/2005/8/layout/vList2"/>
    <dgm:cxn modelId="{2F63A5B9-BB94-45A8-83BD-7C437D7EACCF}" type="presParOf" srcId="{4FDE45C4-172F-4337-A62E-CD55E51A33A4}" destId="{181AF9F7-A4FB-456C-89B5-C73F55E78AB9}" srcOrd="7" destOrd="0" presId="urn:microsoft.com/office/officeart/2005/8/layout/vList2"/>
    <dgm:cxn modelId="{4EA9BE52-571E-4683-85E4-90314B5BC84A}" type="presParOf" srcId="{4FDE45C4-172F-4337-A62E-CD55E51A33A4}" destId="{B66387BA-A435-4F72-B312-2A03C90672F6}" srcOrd="8" destOrd="0" presId="urn:microsoft.com/office/officeart/2005/8/layout/vList2"/>
    <dgm:cxn modelId="{BEC9252F-F2FF-4781-BF71-647B7C1F06D3}" type="presParOf" srcId="{4FDE45C4-172F-4337-A62E-CD55E51A33A4}" destId="{ACC94FBB-7C9A-4035-B743-B5228727061D}" srcOrd="9" destOrd="0" presId="urn:microsoft.com/office/officeart/2005/8/layout/vList2"/>
    <dgm:cxn modelId="{9BB4FC25-2723-4592-B509-99D001E4F252}" type="presParOf" srcId="{4FDE45C4-172F-4337-A62E-CD55E51A33A4}" destId="{30D41A1E-2AEB-460C-9ABE-0AE878D10D12}" srcOrd="10" destOrd="0" presId="urn:microsoft.com/office/officeart/2005/8/layout/vList2"/>
    <dgm:cxn modelId="{6EB95F22-0E3D-4F4E-BDE1-E965702F294C}" type="presParOf" srcId="{4FDE45C4-172F-4337-A62E-CD55E51A33A4}" destId="{2CAEABE8-B1C5-4162-B172-EA54F1AC7E7E}" srcOrd="11" destOrd="0" presId="urn:microsoft.com/office/officeart/2005/8/layout/vList2"/>
    <dgm:cxn modelId="{FBA2B96B-B1EC-405A-874D-CDC9858A0F39}" type="presParOf" srcId="{4FDE45C4-172F-4337-A62E-CD55E51A33A4}" destId="{AE62FF16-B8EA-4AF6-8F09-332DF49CCAF0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E71E481-24A4-459B-9FF6-F152E5934B3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7BF79662-365A-43B7-99E3-115F054EFB9D}">
      <dgm:prSet/>
      <dgm:spPr/>
      <dgm:t>
        <a:bodyPr/>
        <a:lstStyle/>
        <a:p>
          <a:r>
            <a:rPr lang="en-CH" dirty="0"/>
            <a:t>Digital Era / Society</a:t>
          </a:r>
          <a:endParaRPr lang="de-CH" dirty="0"/>
        </a:p>
      </dgm:t>
    </dgm:pt>
    <dgm:pt modelId="{6D711E83-C0BA-43FB-9087-D7BE02A2AB43}" type="parTrans" cxnId="{C252086F-DA9C-4BAF-87AB-BF975194594B}">
      <dgm:prSet/>
      <dgm:spPr/>
      <dgm:t>
        <a:bodyPr/>
        <a:lstStyle/>
        <a:p>
          <a:endParaRPr lang="de-CH"/>
        </a:p>
      </dgm:t>
    </dgm:pt>
    <dgm:pt modelId="{71F09043-C0C1-4DE6-B2C8-1FA347DE5C66}" type="sibTrans" cxnId="{C252086F-DA9C-4BAF-87AB-BF975194594B}">
      <dgm:prSet/>
      <dgm:spPr/>
      <dgm:t>
        <a:bodyPr/>
        <a:lstStyle/>
        <a:p>
          <a:endParaRPr lang="de-CH"/>
        </a:p>
      </dgm:t>
    </dgm:pt>
    <dgm:pt modelId="{EE1C4BB6-D92B-4DE4-9064-7D066D4DBB71}">
      <dgm:prSet/>
      <dgm:spPr/>
      <dgm:t>
        <a:bodyPr/>
        <a:lstStyle/>
        <a:p>
          <a:r>
            <a:rPr lang="en-CH"/>
            <a:t>Enables New Business Model</a:t>
          </a:r>
          <a:endParaRPr lang="de-CH"/>
        </a:p>
      </dgm:t>
    </dgm:pt>
    <dgm:pt modelId="{F4AB8F86-411C-4763-951F-C108F1B9A1C5}" type="parTrans" cxnId="{D7DB454E-032A-4F94-8C4B-936EAEB608BA}">
      <dgm:prSet/>
      <dgm:spPr/>
      <dgm:t>
        <a:bodyPr/>
        <a:lstStyle/>
        <a:p>
          <a:endParaRPr lang="de-CH"/>
        </a:p>
      </dgm:t>
    </dgm:pt>
    <dgm:pt modelId="{15E5526E-D4E9-4A01-9CCB-766929B546BA}" type="sibTrans" cxnId="{D7DB454E-032A-4F94-8C4B-936EAEB608BA}">
      <dgm:prSet/>
      <dgm:spPr/>
      <dgm:t>
        <a:bodyPr/>
        <a:lstStyle/>
        <a:p>
          <a:endParaRPr lang="de-CH"/>
        </a:p>
      </dgm:t>
    </dgm:pt>
    <dgm:pt modelId="{7183A0B0-7D7C-4576-A689-DDF2A1ADAAED}">
      <dgm:prSet/>
      <dgm:spPr/>
      <dgm:t>
        <a:bodyPr/>
        <a:lstStyle/>
        <a:p>
          <a:r>
            <a:rPr lang="de-CH"/>
            <a:t>N</a:t>
          </a:r>
          <a:r>
            <a:rPr lang="en-CH"/>
            <a:t>o Hu</a:t>
          </a:r>
          <a:r>
            <a:rPr lang="de-CH"/>
            <a:t>m</a:t>
          </a:r>
          <a:r>
            <a:rPr lang="en-CH"/>
            <a:t>a</a:t>
          </a:r>
          <a:r>
            <a:rPr lang="de-CH"/>
            <a:t>n</a:t>
          </a:r>
          <a:r>
            <a:rPr lang="en-CH"/>
            <a:t> I</a:t>
          </a:r>
          <a:r>
            <a:rPr lang="de-CH"/>
            <a:t>nvolvement</a:t>
          </a:r>
        </a:p>
      </dgm:t>
    </dgm:pt>
    <dgm:pt modelId="{5CCC40B8-5E82-479C-B1BB-864D7B8AB17F}" type="parTrans" cxnId="{66F49025-CD72-46BA-AAA3-443869996A01}">
      <dgm:prSet/>
      <dgm:spPr/>
      <dgm:t>
        <a:bodyPr/>
        <a:lstStyle/>
        <a:p>
          <a:endParaRPr lang="de-CH"/>
        </a:p>
      </dgm:t>
    </dgm:pt>
    <dgm:pt modelId="{E7570BCF-6DE1-437F-8CAA-07F1CC1730DB}" type="sibTrans" cxnId="{66F49025-CD72-46BA-AAA3-443869996A01}">
      <dgm:prSet/>
      <dgm:spPr/>
      <dgm:t>
        <a:bodyPr/>
        <a:lstStyle/>
        <a:p>
          <a:endParaRPr lang="de-CH"/>
        </a:p>
      </dgm:t>
    </dgm:pt>
    <dgm:pt modelId="{D16E2404-7C9A-436F-B6DC-62D26E811FF1}">
      <dgm:prSet/>
      <dgm:spPr/>
      <dgm:t>
        <a:bodyPr/>
        <a:lstStyle/>
        <a:p>
          <a:r>
            <a:rPr lang="en-CH"/>
            <a:t>Re</a:t>
          </a:r>
          <a:r>
            <a:rPr lang="de-CH"/>
            <a:t>lie</a:t>
          </a:r>
          <a:r>
            <a:rPr lang="en-CH"/>
            <a:t>v</a:t>
          </a:r>
          <a:r>
            <a:rPr lang="de-CH"/>
            <a:t>e</a:t>
          </a:r>
          <a:r>
            <a:rPr lang="en-CH"/>
            <a:t>s Cu</a:t>
          </a:r>
          <a:r>
            <a:rPr lang="de-CH"/>
            <a:t>s</a:t>
          </a:r>
          <a:r>
            <a:rPr lang="en-CH"/>
            <a:t>t</a:t>
          </a:r>
          <a:r>
            <a:rPr lang="de-CH"/>
            <a:t>o</a:t>
          </a:r>
          <a:r>
            <a:rPr lang="en-CH"/>
            <a:t>m</a:t>
          </a:r>
          <a:r>
            <a:rPr lang="de-CH"/>
            <a:t>e</a:t>
          </a:r>
          <a:r>
            <a:rPr lang="en-CH"/>
            <a:t>r Pa</a:t>
          </a:r>
          <a:r>
            <a:rPr lang="de-CH"/>
            <a:t>i</a:t>
          </a:r>
          <a:r>
            <a:rPr lang="en-CH"/>
            <a:t>n</a:t>
          </a:r>
          <a:r>
            <a:rPr lang="de-CH"/>
            <a:t>s</a:t>
          </a:r>
        </a:p>
      </dgm:t>
    </dgm:pt>
    <dgm:pt modelId="{EF49E324-04D8-4ACC-A62F-A17F7A2AFF5C}" type="parTrans" cxnId="{1CF7026D-D736-48AD-B19E-0559B83E7B76}">
      <dgm:prSet/>
      <dgm:spPr/>
      <dgm:t>
        <a:bodyPr/>
        <a:lstStyle/>
        <a:p>
          <a:endParaRPr lang="de-CH"/>
        </a:p>
      </dgm:t>
    </dgm:pt>
    <dgm:pt modelId="{6E4D7577-31B9-4783-B183-5BB6E81F4DC6}" type="sibTrans" cxnId="{1CF7026D-D736-48AD-B19E-0559B83E7B76}">
      <dgm:prSet/>
      <dgm:spPr/>
      <dgm:t>
        <a:bodyPr/>
        <a:lstStyle/>
        <a:p>
          <a:endParaRPr lang="de-CH"/>
        </a:p>
      </dgm:t>
    </dgm:pt>
    <dgm:pt modelId="{3172580D-F191-4C38-A5AD-4A56865A6CE9}">
      <dgm:prSet/>
      <dgm:spPr/>
      <dgm:t>
        <a:bodyPr/>
        <a:lstStyle/>
        <a:p>
          <a:r>
            <a:rPr lang="en-CH" dirty="0"/>
            <a:t>Increases </a:t>
          </a:r>
          <a:r>
            <a:rPr lang="en-CH" dirty="0" err="1"/>
            <a:t>Profi</a:t>
          </a:r>
          <a:endParaRPr lang="de-CH" dirty="0"/>
        </a:p>
      </dgm:t>
    </dgm:pt>
    <dgm:pt modelId="{78D46FAD-7CC1-4C71-832F-BA0FD85AB6DD}" type="parTrans" cxnId="{F98C56B2-542E-4340-88E7-DD577F0446F2}">
      <dgm:prSet/>
      <dgm:spPr/>
      <dgm:t>
        <a:bodyPr/>
        <a:lstStyle/>
        <a:p>
          <a:endParaRPr lang="de-CH"/>
        </a:p>
      </dgm:t>
    </dgm:pt>
    <dgm:pt modelId="{A82A9872-C196-4555-9498-FE42070957E3}" type="sibTrans" cxnId="{F98C56B2-542E-4340-88E7-DD577F0446F2}">
      <dgm:prSet/>
      <dgm:spPr/>
      <dgm:t>
        <a:bodyPr/>
        <a:lstStyle/>
        <a:p>
          <a:endParaRPr lang="de-CH"/>
        </a:p>
      </dgm:t>
    </dgm:pt>
    <dgm:pt modelId="{E2493425-B7D9-4ED5-9BE6-593269C1A9DD}" type="pres">
      <dgm:prSet presAssocID="{2E71E481-24A4-459B-9FF6-F152E5934B30}" presName="linear" presStyleCnt="0">
        <dgm:presLayoutVars>
          <dgm:animLvl val="lvl"/>
          <dgm:resizeHandles val="exact"/>
        </dgm:presLayoutVars>
      </dgm:prSet>
      <dgm:spPr/>
    </dgm:pt>
    <dgm:pt modelId="{E65B5E05-2965-42AD-B91B-175AA62742AC}" type="pres">
      <dgm:prSet presAssocID="{7BF79662-365A-43B7-99E3-115F054EFB9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25E316C-E506-4E8F-86F4-7F60267C66EB}" type="pres">
      <dgm:prSet presAssocID="{71F09043-C0C1-4DE6-B2C8-1FA347DE5C66}" presName="spacer" presStyleCnt="0"/>
      <dgm:spPr/>
    </dgm:pt>
    <dgm:pt modelId="{A964261A-76D4-4B11-90CA-76F644624069}" type="pres">
      <dgm:prSet presAssocID="{EE1C4BB6-D92B-4DE4-9064-7D066D4DBB7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56C0537-8A52-4D91-8235-FEB079CB3289}" type="pres">
      <dgm:prSet presAssocID="{15E5526E-D4E9-4A01-9CCB-766929B546BA}" presName="spacer" presStyleCnt="0"/>
      <dgm:spPr/>
    </dgm:pt>
    <dgm:pt modelId="{04DC3E86-0ED5-4BE7-8F31-CC7051D1E536}" type="pres">
      <dgm:prSet presAssocID="{7183A0B0-7D7C-4576-A689-DDF2A1ADAAED}" presName="parentText" presStyleLbl="node1" presStyleIdx="2" presStyleCnt="5" custLinFactNeighborX="5674" custLinFactNeighborY="27295">
        <dgm:presLayoutVars>
          <dgm:chMax val="0"/>
          <dgm:bulletEnabled val="1"/>
        </dgm:presLayoutVars>
      </dgm:prSet>
      <dgm:spPr/>
    </dgm:pt>
    <dgm:pt modelId="{6C8CD9FB-EB0E-4286-B045-5D26D3F46104}" type="pres">
      <dgm:prSet presAssocID="{E7570BCF-6DE1-437F-8CAA-07F1CC1730DB}" presName="spacer" presStyleCnt="0"/>
      <dgm:spPr/>
    </dgm:pt>
    <dgm:pt modelId="{0284EB5D-8478-4477-B1D3-5C9B4A70FC02}" type="pres">
      <dgm:prSet presAssocID="{D16E2404-7C9A-436F-B6DC-62D26E811FF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5C8A386-4393-449C-89D9-CC5FAFBFE7E2}" type="pres">
      <dgm:prSet presAssocID="{6E4D7577-31B9-4783-B183-5BB6E81F4DC6}" presName="spacer" presStyleCnt="0"/>
      <dgm:spPr/>
    </dgm:pt>
    <dgm:pt modelId="{167D3DEE-19AD-49D7-AE1C-306590B6B279}" type="pres">
      <dgm:prSet presAssocID="{3172580D-F191-4C38-A5AD-4A56865A6CE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0BB480E-34EF-4F4F-8BAD-3B0035E52EA7}" type="presOf" srcId="{EE1C4BB6-D92B-4DE4-9064-7D066D4DBB71}" destId="{A964261A-76D4-4B11-90CA-76F644624069}" srcOrd="0" destOrd="0" presId="urn:microsoft.com/office/officeart/2005/8/layout/vList2"/>
    <dgm:cxn modelId="{66F49025-CD72-46BA-AAA3-443869996A01}" srcId="{2E71E481-24A4-459B-9FF6-F152E5934B30}" destId="{7183A0B0-7D7C-4576-A689-DDF2A1ADAAED}" srcOrd="2" destOrd="0" parTransId="{5CCC40B8-5E82-479C-B1BB-864D7B8AB17F}" sibTransId="{E7570BCF-6DE1-437F-8CAA-07F1CC1730DB}"/>
    <dgm:cxn modelId="{0140F36B-1185-465A-813C-9104E38C4A95}" type="presOf" srcId="{D16E2404-7C9A-436F-B6DC-62D26E811FF1}" destId="{0284EB5D-8478-4477-B1D3-5C9B4A70FC02}" srcOrd="0" destOrd="0" presId="urn:microsoft.com/office/officeart/2005/8/layout/vList2"/>
    <dgm:cxn modelId="{1CF7026D-D736-48AD-B19E-0559B83E7B76}" srcId="{2E71E481-24A4-459B-9FF6-F152E5934B30}" destId="{D16E2404-7C9A-436F-B6DC-62D26E811FF1}" srcOrd="3" destOrd="0" parTransId="{EF49E324-04D8-4ACC-A62F-A17F7A2AFF5C}" sibTransId="{6E4D7577-31B9-4783-B183-5BB6E81F4DC6}"/>
    <dgm:cxn modelId="{D7DB454E-032A-4F94-8C4B-936EAEB608BA}" srcId="{2E71E481-24A4-459B-9FF6-F152E5934B30}" destId="{EE1C4BB6-D92B-4DE4-9064-7D066D4DBB71}" srcOrd="1" destOrd="0" parTransId="{F4AB8F86-411C-4763-951F-C108F1B9A1C5}" sibTransId="{15E5526E-D4E9-4A01-9CCB-766929B546BA}"/>
    <dgm:cxn modelId="{C252086F-DA9C-4BAF-87AB-BF975194594B}" srcId="{2E71E481-24A4-459B-9FF6-F152E5934B30}" destId="{7BF79662-365A-43B7-99E3-115F054EFB9D}" srcOrd="0" destOrd="0" parTransId="{6D711E83-C0BA-43FB-9087-D7BE02A2AB43}" sibTransId="{71F09043-C0C1-4DE6-B2C8-1FA347DE5C66}"/>
    <dgm:cxn modelId="{4A516687-2112-466B-84CC-8E538B4041E7}" type="presOf" srcId="{7183A0B0-7D7C-4576-A689-DDF2A1ADAAED}" destId="{04DC3E86-0ED5-4BE7-8F31-CC7051D1E536}" srcOrd="0" destOrd="0" presId="urn:microsoft.com/office/officeart/2005/8/layout/vList2"/>
    <dgm:cxn modelId="{F98C56B2-542E-4340-88E7-DD577F0446F2}" srcId="{2E71E481-24A4-459B-9FF6-F152E5934B30}" destId="{3172580D-F191-4C38-A5AD-4A56865A6CE9}" srcOrd="4" destOrd="0" parTransId="{78D46FAD-7CC1-4C71-832F-BA0FD85AB6DD}" sibTransId="{A82A9872-C196-4555-9498-FE42070957E3}"/>
    <dgm:cxn modelId="{7A8297C1-B48F-4926-84D8-B153C0D3DBA5}" type="presOf" srcId="{2E71E481-24A4-459B-9FF6-F152E5934B30}" destId="{E2493425-B7D9-4ED5-9BE6-593269C1A9DD}" srcOrd="0" destOrd="0" presId="urn:microsoft.com/office/officeart/2005/8/layout/vList2"/>
    <dgm:cxn modelId="{5DC6A6CA-7D20-4C7D-8449-5DBB4D3B31E3}" type="presOf" srcId="{3172580D-F191-4C38-A5AD-4A56865A6CE9}" destId="{167D3DEE-19AD-49D7-AE1C-306590B6B279}" srcOrd="0" destOrd="0" presId="urn:microsoft.com/office/officeart/2005/8/layout/vList2"/>
    <dgm:cxn modelId="{3E6B4CD5-4A21-4D3B-A29D-EA80B13885E9}" type="presOf" srcId="{7BF79662-365A-43B7-99E3-115F054EFB9D}" destId="{E65B5E05-2965-42AD-B91B-175AA62742AC}" srcOrd="0" destOrd="0" presId="urn:microsoft.com/office/officeart/2005/8/layout/vList2"/>
    <dgm:cxn modelId="{46D0F8C7-8CAD-4184-8416-41EA10D8774B}" type="presParOf" srcId="{E2493425-B7D9-4ED5-9BE6-593269C1A9DD}" destId="{E65B5E05-2965-42AD-B91B-175AA62742AC}" srcOrd="0" destOrd="0" presId="urn:microsoft.com/office/officeart/2005/8/layout/vList2"/>
    <dgm:cxn modelId="{205DAEE1-CE74-4FEC-97FF-43EED81C074F}" type="presParOf" srcId="{E2493425-B7D9-4ED5-9BE6-593269C1A9DD}" destId="{225E316C-E506-4E8F-86F4-7F60267C66EB}" srcOrd="1" destOrd="0" presId="urn:microsoft.com/office/officeart/2005/8/layout/vList2"/>
    <dgm:cxn modelId="{B1B30E93-4666-4FFF-9115-239E4C3B99E4}" type="presParOf" srcId="{E2493425-B7D9-4ED5-9BE6-593269C1A9DD}" destId="{A964261A-76D4-4B11-90CA-76F644624069}" srcOrd="2" destOrd="0" presId="urn:microsoft.com/office/officeart/2005/8/layout/vList2"/>
    <dgm:cxn modelId="{09AC92AF-7C02-4157-8AE4-8EB985ED6663}" type="presParOf" srcId="{E2493425-B7D9-4ED5-9BE6-593269C1A9DD}" destId="{C56C0537-8A52-4D91-8235-FEB079CB3289}" srcOrd="3" destOrd="0" presId="urn:microsoft.com/office/officeart/2005/8/layout/vList2"/>
    <dgm:cxn modelId="{C7116949-CE73-4522-89F9-59A584C14576}" type="presParOf" srcId="{E2493425-B7D9-4ED5-9BE6-593269C1A9DD}" destId="{04DC3E86-0ED5-4BE7-8F31-CC7051D1E536}" srcOrd="4" destOrd="0" presId="urn:microsoft.com/office/officeart/2005/8/layout/vList2"/>
    <dgm:cxn modelId="{C433704D-477F-46A7-8206-96F28B613EBD}" type="presParOf" srcId="{E2493425-B7D9-4ED5-9BE6-593269C1A9DD}" destId="{6C8CD9FB-EB0E-4286-B045-5D26D3F46104}" srcOrd="5" destOrd="0" presId="urn:microsoft.com/office/officeart/2005/8/layout/vList2"/>
    <dgm:cxn modelId="{38BE7FEB-BE7B-4BCF-9BCD-B89787608FFA}" type="presParOf" srcId="{E2493425-B7D9-4ED5-9BE6-593269C1A9DD}" destId="{0284EB5D-8478-4477-B1D3-5C9B4A70FC02}" srcOrd="6" destOrd="0" presId="urn:microsoft.com/office/officeart/2005/8/layout/vList2"/>
    <dgm:cxn modelId="{38CA3491-4A70-4693-9FB5-5445D1BB9C19}" type="presParOf" srcId="{E2493425-B7D9-4ED5-9BE6-593269C1A9DD}" destId="{F5C8A386-4393-449C-89D9-CC5FAFBFE7E2}" srcOrd="7" destOrd="0" presId="urn:microsoft.com/office/officeart/2005/8/layout/vList2"/>
    <dgm:cxn modelId="{78F05B93-828F-4E8E-9012-C6361A5B8603}" type="presParOf" srcId="{E2493425-B7D9-4ED5-9BE6-593269C1A9DD}" destId="{167D3DEE-19AD-49D7-AE1C-306590B6B27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A36694A-0EC2-48CC-B4F3-6BC52461492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C0C12507-55FF-4E37-984D-21E62A8FA1F7}">
      <dgm:prSet/>
      <dgm:spPr/>
      <dgm:t>
        <a:bodyPr/>
        <a:lstStyle/>
        <a:p>
          <a:r>
            <a:rPr lang="en-CH"/>
            <a:t>Restaurants</a:t>
          </a:r>
          <a:endParaRPr lang="de-CH"/>
        </a:p>
      </dgm:t>
    </dgm:pt>
    <dgm:pt modelId="{0B530977-24EB-45EC-B3E3-D8DFEDC8931E}" type="parTrans" cxnId="{5576B69B-DFB3-4C9D-BA8E-6639C447F8C1}">
      <dgm:prSet/>
      <dgm:spPr/>
      <dgm:t>
        <a:bodyPr/>
        <a:lstStyle/>
        <a:p>
          <a:endParaRPr lang="de-CH"/>
        </a:p>
      </dgm:t>
    </dgm:pt>
    <dgm:pt modelId="{B04729E9-7BF6-4B04-AD2C-2863DE78449F}" type="sibTrans" cxnId="{5576B69B-DFB3-4C9D-BA8E-6639C447F8C1}">
      <dgm:prSet/>
      <dgm:spPr/>
      <dgm:t>
        <a:bodyPr/>
        <a:lstStyle/>
        <a:p>
          <a:endParaRPr lang="de-CH"/>
        </a:p>
      </dgm:t>
    </dgm:pt>
    <dgm:pt modelId="{1691D394-7163-48EC-928D-CB6682902D39}">
      <dgm:prSet/>
      <dgm:spPr/>
      <dgm:t>
        <a:bodyPr/>
        <a:lstStyle/>
        <a:p>
          <a:r>
            <a:rPr lang="en-CH"/>
            <a:t>Chains</a:t>
          </a:r>
          <a:endParaRPr lang="de-CH"/>
        </a:p>
      </dgm:t>
    </dgm:pt>
    <dgm:pt modelId="{72B9D6AE-9CE5-4928-843C-66AA424A3E48}" type="parTrans" cxnId="{63E3CFB7-9414-41DC-A1A4-70DBB6147ED0}">
      <dgm:prSet/>
      <dgm:spPr/>
      <dgm:t>
        <a:bodyPr/>
        <a:lstStyle/>
        <a:p>
          <a:endParaRPr lang="de-CH"/>
        </a:p>
      </dgm:t>
    </dgm:pt>
    <dgm:pt modelId="{410B3AEF-B4C5-4D46-9E22-9C23C6A559D8}" type="sibTrans" cxnId="{63E3CFB7-9414-41DC-A1A4-70DBB6147ED0}">
      <dgm:prSet/>
      <dgm:spPr/>
      <dgm:t>
        <a:bodyPr/>
        <a:lstStyle/>
        <a:p>
          <a:endParaRPr lang="de-CH"/>
        </a:p>
      </dgm:t>
    </dgm:pt>
    <dgm:pt modelId="{354388C0-A303-40F3-818B-054CC8321DBA}">
      <dgm:prSet/>
      <dgm:spPr/>
      <dgm:t>
        <a:bodyPr/>
        <a:lstStyle/>
        <a:p>
          <a:r>
            <a:rPr lang="de-CH" dirty="0"/>
            <a:t>Franchises</a:t>
          </a:r>
        </a:p>
      </dgm:t>
    </dgm:pt>
    <dgm:pt modelId="{18C84879-71AB-4449-9997-9827BBCA1B95}" type="parTrans" cxnId="{522DD5B5-DE26-4EA9-82AB-BB5DAF3F55D1}">
      <dgm:prSet/>
      <dgm:spPr/>
      <dgm:t>
        <a:bodyPr/>
        <a:lstStyle/>
        <a:p>
          <a:endParaRPr lang="de-CH"/>
        </a:p>
      </dgm:t>
    </dgm:pt>
    <dgm:pt modelId="{9363122D-EBE2-4F33-B87F-9B4B947933F4}" type="sibTrans" cxnId="{522DD5B5-DE26-4EA9-82AB-BB5DAF3F55D1}">
      <dgm:prSet/>
      <dgm:spPr/>
      <dgm:t>
        <a:bodyPr/>
        <a:lstStyle/>
        <a:p>
          <a:endParaRPr lang="de-CH"/>
        </a:p>
      </dgm:t>
    </dgm:pt>
    <dgm:pt modelId="{9251111E-B402-4664-919F-E66E8CC7EF07}">
      <dgm:prSet/>
      <dgm:spPr/>
      <dgm:t>
        <a:bodyPr/>
        <a:lstStyle/>
        <a:p>
          <a:r>
            <a:rPr lang="en-CH" dirty="0"/>
            <a:t>Shopping Malls</a:t>
          </a:r>
          <a:endParaRPr lang="de-CH" dirty="0"/>
        </a:p>
      </dgm:t>
    </dgm:pt>
    <dgm:pt modelId="{9F5469C3-2AAD-4828-9526-D6E42807539D}" type="parTrans" cxnId="{A299723D-BE6E-4F67-B957-996BF9E36A6A}">
      <dgm:prSet/>
      <dgm:spPr/>
      <dgm:t>
        <a:bodyPr/>
        <a:lstStyle/>
        <a:p>
          <a:endParaRPr lang="de-CH"/>
        </a:p>
      </dgm:t>
    </dgm:pt>
    <dgm:pt modelId="{DD056521-4327-4CD2-812E-7029C294354C}" type="sibTrans" cxnId="{A299723D-BE6E-4F67-B957-996BF9E36A6A}">
      <dgm:prSet/>
      <dgm:spPr/>
      <dgm:t>
        <a:bodyPr/>
        <a:lstStyle/>
        <a:p>
          <a:endParaRPr lang="de-CH"/>
        </a:p>
      </dgm:t>
    </dgm:pt>
    <dgm:pt modelId="{EDC4D44A-FFCB-4FB5-8FB5-FB413AE77336}">
      <dgm:prSet/>
      <dgm:spPr/>
      <dgm:t>
        <a:bodyPr/>
        <a:lstStyle/>
        <a:p>
          <a:r>
            <a:rPr lang="en-CH" dirty="0"/>
            <a:t>Worldwide</a:t>
          </a:r>
          <a:endParaRPr lang="de-CH" dirty="0"/>
        </a:p>
      </dgm:t>
    </dgm:pt>
    <dgm:pt modelId="{8DEB2EB1-E10C-4DD4-82BB-CE3487C83640}" type="parTrans" cxnId="{18576D37-DFFF-4112-BACA-0EC35EA4FA5E}">
      <dgm:prSet/>
      <dgm:spPr/>
      <dgm:t>
        <a:bodyPr/>
        <a:lstStyle/>
        <a:p>
          <a:endParaRPr lang="de-CH"/>
        </a:p>
      </dgm:t>
    </dgm:pt>
    <dgm:pt modelId="{9964E909-86F1-4239-9C68-D584BB99B565}" type="sibTrans" cxnId="{18576D37-DFFF-4112-BACA-0EC35EA4FA5E}">
      <dgm:prSet/>
      <dgm:spPr/>
      <dgm:t>
        <a:bodyPr/>
        <a:lstStyle/>
        <a:p>
          <a:endParaRPr lang="de-CH"/>
        </a:p>
      </dgm:t>
    </dgm:pt>
    <dgm:pt modelId="{BFAB9030-F0AB-43C4-BF15-E6EEDEA33A52}" type="pres">
      <dgm:prSet presAssocID="{5A36694A-0EC2-48CC-B4F3-6BC52461492F}" presName="linear" presStyleCnt="0">
        <dgm:presLayoutVars>
          <dgm:animLvl val="lvl"/>
          <dgm:resizeHandles val="exact"/>
        </dgm:presLayoutVars>
      </dgm:prSet>
      <dgm:spPr/>
    </dgm:pt>
    <dgm:pt modelId="{7CAEF0E9-C0FA-49DA-86D1-5D3F75175496}" type="pres">
      <dgm:prSet presAssocID="{C0C12507-55FF-4E37-984D-21E62A8FA1F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C7D14BC-1677-44E6-A830-C9AB59884706}" type="pres">
      <dgm:prSet presAssocID="{B04729E9-7BF6-4B04-AD2C-2863DE78449F}" presName="spacer" presStyleCnt="0"/>
      <dgm:spPr/>
    </dgm:pt>
    <dgm:pt modelId="{9540504E-94FE-432A-8A44-C10AFBBF40A4}" type="pres">
      <dgm:prSet presAssocID="{1691D394-7163-48EC-928D-CB6682902D3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912B0C1-2DDD-4655-BF19-A4F1EBE4A01E}" type="pres">
      <dgm:prSet presAssocID="{410B3AEF-B4C5-4D46-9E22-9C23C6A559D8}" presName="spacer" presStyleCnt="0"/>
      <dgm:spPr/>
    </dgm:pt>
    <dgm:pt modelId="{7B1AF17F-38E7-4CBD-A894-6F2EF4E9A645}" type="pres">
      <dgm:prSet presAssocID="{354388C0-A303-40F3-818B-054CC8321DB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1F3720-88E0-4C1A-BB75-9FB2A5B0FDC6}" type="pres">
      <dgm:prSet presAssocID="{9363122D-EBE2-4F33-B87F-9B4B947933F4}" presName="spacer" presStyleCnt="0"/>
      <dgm:spPr/>
    </dgm:pt>
    <dgm:pt modelId="{2C767604-4F32-4C4D-83AA-8231777CB5A7}" type="pres">
      <dgm:prSet presAssocID="{9251111E-B402-4664-919F-E66E8CC7EF0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03605A1-9563-406C-AF0A-352E30623D41}" type="pres">
      <dgm:prSet presAssocID="{DD056521-4327-4CD2-812E-7029C294354C}" presName="spacer" presStyleCnt="0"/>
      <dgm:spPr/>
    </dgm:pt>
    <dgm:pt modelId="{F91D56AE-659E-44E4-8628-005E6103316F}" type="pres">
      <dgm:prSet presAssocID="{EDC4D44A-FFCB-4FB5-8FB5-FB413AE7733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0F9B5613-3129-4AC1-AEA6-86BB1747896F}" type="presOf" srcId="{9251111E-B402-4664-919F-E66E8CC7EF07}" destId="{2C767604-4F32-4C4D-83AA-8231777CB5A7}" srcOrd="0" destOrd="0" presId="urn:microsoft.com/office/officeart/2005/8/layout/vList2"/>
    <dgm:cxn modelId="{E9E61826-44EF-4C6F-B281-FE09C028FF92}" type="presOf" srcId="{354388C0-A303-40F3-818B-054CC8321DBA}" destId="{7B1AF17F-38E7-4CBD-A894-6F2EF4E9A645}" srcOrd="0" destOrd="0" presId="urn:microsoft.com/office/officeart/2005/8/layout/vList2"/>
    <dgm:cxn modelId="{18576D37-DFFF-4112-BACA-0EC35EA4FA5E}" srcId="{5A36694A-0EC2-48CC-B4F3-6BC52461492F}" destId="{EDC4D44A-FFCB-4FB5-8FB5-FB413AE77336}" srcOrd="4" destOrd="0" parTransId="{8DEB2EB1-E10C-4DD4-82BB-CE3487C83640}" sibTransId="{9964E909-86F1-4239-9C68-D584BB99B565}"/>
    <dgm:cxn modelId="{A299723D-BE6E-4F67-B957-996BF9E36A6A}" srcId="{5A36694A-0EC2-48CC-B4F3-6BC52461492F}" destId="{9251111E-B402-4664-919F-E66E8CC7EF07}" srcOrd="3" destOrd="0" parTransId="{9F5469C3-2AAD-4828-9526-D6E42807539D}" sibTransId="{DD056521-4327-4CD2-812E-7029C294354C}"/>
    <dgm:cxn modelId="{D5F8239A-24FE-4246-B7D9-A9E81A85533C}" type="presOf" srcId="{5A36694A-0EC2-48CC-B4F3-6BC52461492F}" destId="{BFAB9030-F0AB-43C4-BF15-E6EEDEA33A52}" srcOrd="0" destOrd="0" presId="urn:microsoft.com/office/officeart/2005/8/layout/vList2"/>
    <dgm:cxn modelId="{5576B69B-DFB3-4C9D-BA8E-6639C447F8C1}" srcId="{5A36694A-0EC2-48CC-B4F3-6BC52461492F}" destId="{C0C12507-55FF-4E37-984D-21E62A8FA1F7}" srcOrd="0" destOrd="0" parTransId="{0B530977-24EB-45EC-B3E3-D8DFEDC8931E}" sibTransId="{B04729E9-7BF6-4B04-AD2C-2863DE78449F}"/>
    <dgm:cxn modelId="{AA21B2B5-2E4B-46D4-8983-0C2ED7201092}" type="presOf" srcId="{EDC4D44A-FFCB-4FB5-8FB5-FB413AE77336}" destId="{F91D56AE-659E-44E4-8628-005E6103316F}" srcOrd="0" destOrd="0" presId="urn:microsoft.com/office/officeart/2005/8/layout/vList2"/>
    <dgm:cxn modelId="{522DD5B5-DE26-4EA9-82AB-BB5DAF3F55D1}" srcId="{5A36694A-0EC2-48CC-B4F3-6BC52461492F}" destId="{354388C0-A303-40F3-818B-054CC8321DBA}" srcOrd="2" destOrd="0" parTransId="{18C84879-71AB-4449-9997-9827BBCA1B95}" sibTransId="{9363122D-EBE2-4F33-B87F-9B4B947933F4}"/>
    <dgm:cxn modelId="{63E3CFB7-9414-41DC-A1A4-70DBB6147ED0}" srcId="{5A36694A-0EC2-48CC-B4F3-6BC52461492F}" destId="{1691D394-7163-48EC-928D-CB6682902D39}" srcOrd="1" destOrd="0" parTransId="{72B9D6AE-9CE5-4928-843C-66AA424A3E48}" sibTransId="{410B3AEF-B4C5-4D46-9E22-9C23C6A559D8}"/>
    <dgm:cxn modelId="{11954ED3-BF5F-4586-8950-BB5D1A5D4C01}" type="presOf" srcId="{C0C12507-55FF-4E37-984D-21E62A8FA1F7}" destId="{7CAEF0E9-C0FA-49DA-86D1-5D3F75175496}" srcOrd="0" destOrd="0" presId="urn:microsoft.com/office/officeart/2005/8/layout/vList2"/>
    <dgm:cxn modelId="{C638CEF0-6AD8-46F8-9E1D-9A4630834469}" type="presOf" srcId="{1691D394-7163-48EC-928D-CB6682902D39}" destId="{9540504E-94FE-432A-8A44-C10AFBBF40A4}" srcOrd="0" destOrd="0" presId="urn:microsoft.com/office/officeart/2005/8/layout/vList2"/>
    <dgm:cxn modelId="{75F5EDC3-905C-4801-9E16-5975440CD50D}" type="presParOf" srcId="{BFAB9030-F0AB-43C4-BF15-E6EEDEA33A52}" destId="{7CAEF0E9-C0FA-49DA-86D1-5D3F75175496}" srcOrd="0" destOrd="0" presId="urn:microsoft.com/office/officeart/2005/8/layout/vList2"/>
    <dgm:cxn modelId="{071EC892-6E67-43AA-89B6-C95EFE36B209}" type="presParOf" srcId="{BFAB9030-F0AB-43C4-BF15-E6EEDEA33A52}" destId="{7C7D14BC-1677-44E6-A830-C9AB59884706}" srcOrd="1" destOrd="0" presId="urn:microsoft.com/office/officeart/2005/8/layout/vList2"/>
    <dgm:cxn modelId="{52154F14-99BC-4601-AF7B-3AE1FD69E681}" type="presParOf" srcId="{BFAB9030-F0AB-43C4-BF15-E6EEDEA33A52}" destId="{9540504E-94FE-432A-8A44-C10AFBBF40A4}" srcOrd="2" destOrd="0" presId="urn:microsoft.com/office/officeart/2005/8/layout/vList2"/>
    <dgm:cxn modelId="{B59887BB-B68B-4CBE-B906-0D07D21CD70E}" type="presParOf" srcId="{BFAB9030-F0AB-43C4-BF15-E6EEDEA33A52}" destId="{C912B0C1-2DDD-4655-BF19-A4F1EBE4A01E}" srcOrd="3" destOrd="0" presId="urn:microsoft.com/office/officeart/2005/8/layout/vList2"/>
    <dgm:cxn modelId="{367FE698-3114-4D9A-9396-F75B6EDCC17D}" type="presParOf" srcId="{BFAB9030-F0AB-43C4-BF15-E6EEDEA33A52}" destId="{7B1AF17F-38E7-4CBD-A894-6F2EF4E9A645}" srcOrd="4" destOrd="0" presId="urn:microsoft.com/office/officeart/2005/8/layout/vList2"/>
    <dgm:cxn modelId="{489D4F6F-9509-4860-90F4-97E8E43D4DE1}" type="presParOf" srcId="{BFAB9030-F0AB-43C4-BF15-E6EEDEA33A52}" destId="{9F1F3720-88E0-4C1A-BB75-9FB2A5B0FDC6}" srcOrd="5" destOrd="0" presId="urn:microsoft.com/office/officeart/2005/8/layout/vList2"/>
    <dgm:cxn modelId="{68A5F801-7DCB-47E9-AE38-60C1EF3BD648}" type="presParOf" srcId="{BFAB9030-F0AB-43C4-BF15-E6EEDEA33A52}" destId="{2C767604-4F32-4C4D-83AA-8231777CB5A7}" srcOrd="6" destOrd="0" presId="urn:microsoft.com/office/officeart/2005/8/layout/vList2"/>
    <dgm:cxn modelId="{359EA8DF-6EAF-4F32-B29F-33037DF75682}" type="presParOf" srcId="{BFAB9030-F0AB-43C4-BF15-E6EEDEA33A52}" destId="{403605A1-9563-406C-AF0A-352E30623D41}" srcOrd="7" destOrd="0" presId="urn:microsoft.com/office/officeart/2005/8/layout/vList2"/>
    <dgm:cxn modelId="{F5622D44-7495-470C-BCF3-797CE3731163}" type="presParOf" srcId="{BFAB9030-F0AB-43C4-BF15-E6EEDEA33A52}" destId="{F91D56AE-659E-44E4-8628-005E6103316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4121959-93E7-42DD-8A57-C251F93F38A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CH"/>
        </a:p>
      </dgm:t>
    </dgm:pt>
    <dgm:pt modelId="{73997ED8-36D3-4BEE-9EDE-3CC433410F97}">
      <dgm:prSet/>
      <dgm:spPr/>
      <dgm:t>
        <a:bodyPr/>
        <a:lstStyle/>
        <a:p>
          <a:r>
            <a:rPr lang="en-US"/>
            <a:t>Reduce time</a:t>
          </a:r>
          <a:endParaRPr lang="de-CH"/>
        </a:p>
      </dgm:t>
    </dgm:pt>
    <dgm:pt modelId="{8DA8EB09-3CD7-4D91-9205-1DD4524880F8}" type="parTrans" cxnId="{1124BCFA-546C-4328-BFCF-546802291F12}">
      <dgm:prSet/>
      <dgm:spPr/>
      <dgm:t>
        <a:bodyPr/>
        <a:lstStyle/>
        <a:p>
          <a:endParaRPr lang="de-CH"/>
        </a:p>
      </dgm:t>
    </dgm:pt>
    <dgm:pt modelId="{FF04FE76-79A9-4410-903C-0358C1F2CE82}" type="sibTrans" cxnId="{1124BCFA-546C-4328-BFCF-546802291F12}">
      <dgm:prSet/>
      <dgm:spPr/>
      <dgm:t>
        <a:bodyPr/>
        <a:lstStyle/>
        <a:p>
          <a:endParaRPr lang="de-CH"/>
        </a:p>
      </dgm:t>
    </dgm:pt>
    <dgm:pt modelId="{729592DD-7796-4D43-A9CD-B38BB804001C}">
      <dgm:prSet/>
      <dgm:spPr/>
      <dgm:t>
        <a:bodyPr/>
        <a:lstStyle/>
        <a:p>
          <a:r>
            <a:rPr lang="en-CH"/>
            <a:t>Flexi</a:t>
          </a:r>
          <a:r>
            <a:rPr lang="de-CH"/>
            <a:t>b</a:t>
          </a:r>
          <a:r>
            <a:rPr lang="en-CH"/>
            <a:t>ility</a:t>
          </a:r>
          <a:endParaRPr lang="de-CH"/>
        </a:p>
      </dgm:t>
    </dgm:pt>
    <dgm:pt modelId="{31D7BA34-6F5A-4DBC-931F-F316FFDA4756}" type="parTrans" cxnId="{DC7ABBFC-C54F-4229-886E-92305050A473}">
      <dgm:prSet/>
      <dgm:spPr/>
      <dgm:t>
        <a:bodyPr/>
        <a:lstStyle/>
        <a:p>
          <a:endParaRPr lang="de-CH"/>
        </a:p>
      </dgm:t>
    </dgm:pt>
    <dgm:pt modelId="{887D1175-1BD7-4CD7-97F8-6A1067CBB1CC}" type="sibTrans" cxnId="{DC7ABBFC-C54F-4229-886E-92305050A473}">
      <dgm:prSet/>
      <dgm:spPr/>
      <dgm:t>
        <a:bodyPr/>
        <a:lstStyle/>
        <a:p>
          <a:endParaRPr lang="de-CH"/>
        </a:p>
      </dgm:t>
    </dgm:pt>
    <dgm:pt modelId="{597A6369-B584-45B1-8438-A3EDAF0CBB27}">
      <dgm:prSet/>
      <dgm:spPr/>
      <dgm:t>
        <a:bodyPr/>
        <a:lstStyle/>
        <a:p>
          <a:r>
            <a:rPr lang="en-CH"/>
            <a:t>Predictable Costs</a:t>
          </a:r>
          <a:endParaRPr lang="de-CH"/>
        </a:p>
      </dgm:t>
    </dgm:pt>
    <dgm:pt modelId="{9469FAE9-A1F1-4917-AC64-91BE4FEAAD6D}" type="parTrans" cxnId="{00483119-CF8F-4E83-9688-630FD00A9468}">
      <dgm:prSet/>
      <dgm:spPr/>
      <dgm:t>
        <a:bodyPr/>
        <a:lstStyle/>
        <a:p>
          <a:endParaRPr lang="de-CH"/>
        </a:p>
      </dgm:t>
    </dgm:pt>
    <dgm:pt modelId="{4D1218B0-DA7F-488D-84D8-39AD2ACB1DD2}" type="sibTrans" cxnId="{00483119-CF8F-4E83-9688-630FD00A9468}">
      <dgm:prSet/>
      <dgm:spPr/>
      <dgm:t>
        <a:bodyPr/>
        <a:lstStyle/>
        <a:p>
          <a:endParaRPr lang="de-CH"/>
        </a:p>
      </dgm:t>
    </dgm:pt>
    <dgm:pt modelId="{5720F775-0001-4981-B446-1AB53E690A8D}">
      <dgm:prSet/>
      <dgm:spPr/>
      <dgm:t>
        <a:bodyPr/>
        <a:lstStyle/>
        <a:p>
          <a:r>
            <a:rPr lang="en-CH"/>
            <a:t>C</a:t>
          </a:r>
          <a:r>
            <a:rPr lang="en-US"/>
            <a:t>ustomer </a:t>
          </a:r>
          <a:r>
            <a:rPr lang="en-CH"/>
            <a:t>D</a:t>
          </a:r>
          <a:r>
            <a:rPr lang="en-US"/>
            <a:t>atabase</a:t>
          </a:r>
          <a:endParaRPr lang="de-CH"/>
        </a:p>
      </dgm:t>
    </dgm:pt>
    <dgm:pt modelId="{92147044-AB5C-49BA-AB98-9D5DE01764EC}" type="parTrans" cxnId="{4C231802-77B4-42CF-B3BF-059F8DEC6FC4}">
      <dgm:prSet/>
      <dgm:spPr/>
      <dgm:t>
        <a:bodyPr/>
        <a:lstStyle/>
        <a:p>
          <a:endParaRPr lang="de-CH"/>
        </a:p>
      </dgm:t>
    </dgm:pt>
    <dgm:pt modelId="{82E5ACB9-ADCF-4F51-9E11-EB11C393714C}" type="sibTrans" cxnId="{4C231802-77B4-42CF-B3BF-059F8DEC6FC4}">
      <dgm:prSet/>
      <dgm:spPr/>
      <dgm:t>
        <a:bodyPr/>
        <a:lstStyle/>
        <a:p>
          <a:endParaRPr lang="de-CH"/>
        </a:p>
      </dgm:t>
    </dgm:pt>
    <dgm:pt modelId="{EA3CFD5C-1D99-437C-81FC-FB0D59EE434B}">
      <dgm:prSet/>
      <dgm:spPr/>
      <dgm:t>
        <a:bodyPr/>
        <a:lstStyle/>
        <a:p>
          <a:r>
            <a:rPr lang="en-CH"/>
            <a:t>Track</a:t>
          </a:r>
          <a:r>
            <a:rPr lang="de-CH"/>
            <a:t>i</a:t>
          </a:r>
          <a:r>
            <a:rPr lang="en-CH"/>
            <a:t>n</a:t>
          </a:r>
          <a:r>
            <a:rPr lang="de-CH"/>
            <a:t>g</a:t>
          </a:r>
          <a:r>
            <a:rPr lang="en-CH"/>
            <a:t> Orders</a:t>
          </a:r>
          <a:endParaRPr lang="de-CH"/>
        </a:p>
      </dgm:t>
    </dgm:pt>
    <dgm:pt modelId="{DE59F336-4C93-4E1F-B69B-EC48C0EC7CDD}" type="parTrans" cxnId="{081AF5E2-C9A5-4F0E-A239-BCC915CAC13F}">
      <dgm:prSet/>
      <dgm:spPr/>
      <dgm:t>
        <a:bodyPr/>
        <a:lstStyle/>
        <a:p>
          <a:endParaRPr lang="de-CH"/>
        </a:p>
      </dgm:t>
    </dgm:pt>
    <dgm:pt modelId="{3D2E9643-3CDB-40B5-AAF9-F7B7FDD86114}" type="sibTrans" cxnId="{081AF5E2-C9A5-4F0E-A239-BCC915CAC13F}">
      <dgm:prSet/>
      <dgm:spPr/>
      <dgm:t>
        <a:bodyPr/>
        <a:lstStyle/>
        <a:p>
          <a:endParaRPr lang="de-CH"/>
        </a:p>
      </dgm:t>
    </dgm:pt>
    <dgm:pt modelId="{79C88822-B2D6-4640-9AF5-582079F0BE72}">
      <dgm:prSet/>
      <dgm:spPr/>
      <dgm:t>
        <a:bodyPr/>
        <a:lstStyle/>
        <a:p>
          <a:r>
            <a:rPr lang="en-CH"/>
            <a:t>M</a:t>
          </a:r>
          <a:r>
            <a:rPr lang="en-US"/>
            <a:t>arketin</a:t>
          </a:r>
          <a:r>
            <a:rPr lang="en-CH"/>
            <a:t>g / </a:t>
          </a:r>
          <a:r>
            <a:rPr lang="de-CH"/>
            <a:t>A</a:t>
          </a:r>
          <a:r>
            <a:rPr lang="en-US"/>
            <a:t>dvertising</a:t>
          </a:r>
          <a:endParaRPr lang="de-CH"/>
        </a:p>
      </dgm:t>
    </dgm:pt>
    <dgm:pt modelId="{8D81995D-83CB-4AB6-8C78-CDC01A4BC59B}" type="parTrans" cxnId="{0FD7148F-29C1-489C-BFAD-BFDD0EEED331}">
      <dgm:prSet/>
      <dgm:spPr/>
      <dgm:t>
        <a:bodyPr/>
        <a:lstStyle/>
        <a:p>
          <a:endParaRPr lang="de-CH"/>
        </a:p>
      </dgm:t>
    </dgm:pt>
    <dgm:pt modelId="{29CB4423-BE71-4F84-AD77-69B24C403119}" type="sibTrans" cxnId="{0FD7148F-29C1-489C-BFAD-BFDD0EEED331}">
      <dgm:prSet/>
      <dgm:spPr/>
      <dgm:t>
        <a:bodyPr/>
        <a:lstStyle/>
        <a:p>
          <a:endParaRPr lang="de-CH"/>
        </a:p>
      </dgm:t>
    </dgm:pt>
    <dgm:pt modelId="{B47DDA9F-6409-41E7-81CE-5F3B49DC8770}">
      <dgm:prSet/>
      <dgm:spPr/>
      <dgm:t>
        <a:bodyPr/>
        <a:lstStyle/>
        <a:p>
          <a:r>
            <a:rPr lang="en-CH"/>
            <a:t>C</a:t>
          </a:r>
          <a:r>
            <a:rPr lang="en-US"/>
            <a:t>ustomer </a:t>
          </a:r>
          <a:r>
            <a:rPr lang="en-CH"/>
            <a:t>S</a:t>
          </a:r>
          <a:r>
            <a:rPr lang="en-US"/>
            <a:t>atisfaction</a:t>
          </a:r>
          <a:endParaRPr lang="de-CH"/>
        </a:p>
      </dgm:t>
    </dgm:pt>
    <dgm:pt modelId="{7D96194B-A485-4785-8882-DE4877E673CA}" type="parTrans" cxnId="{F6BC7097-409B-4A50-B236-DDCD1D3BA999}">
      <dgm:prSet/>
      <dgm:spPr/>
      <dgm:t>
        <a:bodyPr/>
        <a:lstStyle/>
        <a:p>
          <a:endParaRPr lang="de-CH"/>
        </a:p>
      </dgm:t>
    </dgm:pt>
    <dgm:pt modelId="{AA11F25C-ECA6-44EF-9204-D7E4FE6EF37B}" type="sibTrans" cxnId="{F6BC7097-409B-4A50-B236-DDCD1D3BA999}">
      <dgm:prSet/>
      <dgm:spPr/>
      <dgm:t>
        <a:bodyPr/>
        <a:lstStyle/>
        <a:p>
          <a:endParaRPr lang="de-CH"/>
        </a:p>
      </dgm:t>
    </dgm:pt>
    <dgm:pt modelId="{6D9F5F75-77DD-452B-B457-37A0C1CD7F9E}" type="pres">
      <dgm:prSet presAssocID="{44121959-93E7-42DD-8A57-C251F93F38A0}" presName="linear" presStyleCnt="0">
        <dgm:presLayoutVars>
          <dgm:animLvl val="lvl"/>
          <dgm:resizeHandles val="exact"/>
        </dgm:presLayoutVars>
      </dgm:prSet>
      <dgm:spPr/>
    </dgm:pt>
    <dgm:pt modelId="{894BD6AD-FBD5-4D19-A853-1F0E45FFC2B8}" type="pres">
      <dgm:prSet presAssocID="{73997ED8-36D3-4BEE-9EDE-3CC433410F97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FBFFE40F-6E4A-4C1A-91E1-16340616C016}" type="pres">
      <dgm:prSet presAssocID="{FF04FE76-79A9-4410-903C-0358C1F2CE82}" presName="spacer" presStyleCnt="0"/>
      <dgm:spPr/>
    </dgm:pt>
    <dgm:pt modelId="{1C2947C5-BD97-49D1-AB2B-81660C91B21B}" type="pres">
      <dgm:prSet presAssocID="{729592DD-7796-4D43-A9CD-B38BB804001C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9FE306F2-2097-46CB-9BCD-B804565A5E6B}" type="pres">
      <dgm:prSet presAssocID="{887D1175-1BD7-4CD7-97F8-6A1067CBB1CC}" presName="spacer" presStyleCnt="0"/>
      <dgm:spPr/>
    </dgm:pt>
    <dgm:pt modelId="{81C9C799-8345-460E-8B5B-02EFD4A96926}" type="pres">
      <dgm:prSet presAssocID="{597A6369-B584-45B1-8438-A3EDAF0CBB27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089C85B7-0F3F-4B0E-ACF2-65CB57A50819}" type="pres">
      <dgm:prSet presAssocID="{4D1218B0-DA7F-488D-84D8-39AD2ACB1DD2}" presName="spacer" presStyleCnt="0"/>
      <dgm:spPr/>
    </dgm:pt>
    <dgm:pt modelId="{ECC9AA82-8127-484A-A928-031F31F1AE8D}" type="pres">
      <dgm:prSet presAssocID="{5720F775-0001-4981-B446-1AB53E690A8D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2F8530EB-AF7E-4409-B8F8-0A011A9E0EE1}" type="pres">
      <dgm:prSet presAssocID="{82E5ACB9-ADCF-4F51-9E11-EB11C393714C}" presName="spacer" presStyleCnt="0"/>
      <dgm:spPr/>
    </dgm:pt>
    <dgm:pt modelId="{D2EBC6BC-25E9-4612-96FF-9F433E2B8875}" type="pres">
      <dgm:prSet presAssocID="{EA3CFD5C-1D99-437C-81FC-FB0D59EE434B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AC4D2EA3-8017-440A-A319-CE1C957F01AF}" type="pres">
      <dgm:prSet presAssocID="{3D2E9643-3CDB-40B5-AAF9-F7B7FDD86114}" presName="spacer" presStyleCnt="0"/>
      <dgm:spPr/>
    </dgm:pt>
    <dgm:pt modelId="{A8188574-96EF-4F9A-B38A-1002DD39A6FB}" type="pres">
      <dgm:prSet presAssocID="{79C88822-B2D6-4640-9AF5-582079F0BE72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3E91C594-9FFF-4A6D-9C88-F6F62FFFFE65}" type="pres">
      <dgm:prSet presAssocID="{29CB4423-BE71-4F84-AD77-69B24C403119}" presName="spacer" presStyleCnt="0"/>
      <dgm:spPr/>
    </dgm:pt>
    <dgm:pt modelId="{AB42113F-3BE3-4FBD-9745-2EBAF99D81FF}" type="pres">
      <dgm:prSet presAssocID="{B47DDA9F-6409-41E7-81CE-5F3B49DC8770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4C231802-77B4-42CF-B3BF-059F8DEC6FC4}" srcId="{44121959-93E7-42DD-8A57-C251F93F38A0}" destId="{5720F775-0001-4981-B446-1AB53E690A8D}" srcOrd="3" destOrd="0" parTransId="{92147044-AB5C-49BA-AB98-9D5DE01764EC}" sibTransId="{82E5ACB9-ADCF-4F51-9E11-EB11C393714C}"/>
    <dgm:cxn modelId="{00483119-CF8F-4E83-9688-630FD00A9468}" srcId="{44121959-93E7-42DD-8A57-C251F93F38A0}" destId="{597A6369-B584-45B1-8438-A3EDAF0CBB27}" srcOrd="2" destOrd="0" parTransId="{9469FAE9-A1F1-4917-AC64-91BE4FEAAD6D}" sibTransId="{4D1218B0-DA7F-488D-84D8-39AD2ACB1DD2}"/>
    <dgm:cxn modelId="{2F092523-F0A5-45EC-B6CA-B970F2EB55F7}" type="presOf" srcId="{597A6369-B584-45B1-8438-A3EDAF0CBB27}" destId="{81C9C799-8345-460E-8B5B-02EFD4A96926}" srcOrd="0" destOrd="0" presId="urn:microsoft.com/office/officeart/2005/8/layout/vList2"/>
    <dgm:cxn modelId="{C767193B-98B1-4FEB-937A-5DDFEC6CC5A1}" type="presOf" srcId="{729592DD-7796-4D43-A9CD-B38BB804001C}" destId="{1C2947C5-BD97-49D1-AB2B-81660C91B21B}" srcOrd="0" destOrd="0" presId="urn:microsoft.com/office/officeart/2005/8/layout/vList2"/>
    <dgm:cxn modelId="{DD655D66-2215-470F-B29C-99D0E3D6F12B}" type="presOf" srcId="{44121959-93E7-42DD-8A57-C251F93F38A0}" destId="{6D9F5F75-77DD-452B-B457-37A0C1CD7F9E}" srcOrd="0" destOrd="0" presId="urn:microsoft.com/office/officeart/2005/8/layout/vList2"/>
    <dgm:cxn modelId="{E451927D-E93B-4097-B964-63513084219B}" type="presOf" srcId="{79C88822-B2D6-4640-9AF5-582079F0BE72}" destId="{A8188574-96EF-4F9A-B38A-1002DD39A6FB}" srcOrd="0" destOrd="0" presId="urn:microsoft.com/office/officeart/2005/8/layout/vList2"/>
    <dgm:cxn modelId="{0FD7148F-29C1-489C-BFAD-BFDD0EEED331}" srcId="{44121959-93E7-42DD-8A57-C251F93F38A0}" destId="{79C88822-B2D6-4640-9AF5-582079F0BE72}" srcOrd="5" destOrd="0" parTransId="{8D81995D-83CB-4AB6-8C78-CDC01A4BC59B}" sibTransId="{29CB4423-BE71-4F84-AD77-69B24C403119}"/>
    <dgm:cxn modelId="{F6BC7097-409B-4A50-B236-DDCD1D3BA999}" srcId="{44121959-93E7-42DD-8A57-C251F93F38A0}" destId="{B47DDA9F-6409-41E7-81CE-5F3B49DC8770}" srcOrd="6" destOrd="0" parTransId="{7D96194B-A485-4785-8882-DE4877E673CA}" sibTransId="{AA11F25C-ECA6-44EF-9204-D7E4FE6EF37B}"/>
    <dgm:cxn modelId="{AD70CBBD-B28A-42D7-9E37-1ABFB7DFC890}" type="presOf" srcId="{B47DDA9F-6409-41E7-81CE-5F3B49DC8770}" destId="{AB42113F-3BE3-4FBD-9745-2EBAF99D81FF}" srcOrd="0" destOrd="0" presId="urn:microsoft.com/office/officeart/2005/8/layout/vList2"/>
    <dgm:cxn modelId="{17BD8DC0-F62F-4E09-9480-841D13C79022}" type="presOf" srcId="{73997ED8-36D3-4BEE-9EDE-3CC433410F97}" destId="{894BD6AD-FBD5-4D19-A853-1F0E45FFC2B8}" srcOrd="0" destOrd="0" presId="urn:microsoft.com/office/officeart/2005/8/layout/vList2"/>
    <dgm:cxn modelId="{35AF6FCB-6360-4B15-AEED-72951E87B7CC}" type="presOf" srcId="{5720F775-0001-4981-B446-1AB53E690A8D}" destId="{ECC9AA82-8127-484A-A928-031F31F1AE8D}" srcOrd="0" destOrd="0" presId="urn:microsoft.com/office/officeart/2005/8/layout/vList2"/>
    <dgm:cxn modelId="{E94D6AD1-7D82-4530-B30F-C81E4069C660}" type="presOf" srcId="{EA3CFD5C-1D99-437C-81FC-FB0D59EE434B}" destId="{D2EBC6BC-25E9-4612-96FF-9F433E2B8875}" srcOrd="0" destOrd="0" presId="urn:microsoft.com/office/officeart/2005/8/layout/vList2"/>
    <dgm:cxn modelId="{081AF5E2-C9A5-4F0E-A239-BCC915CAC13F}" srcId="{44121959-93E7-42DD-8A57-C251F93F38A0}" destId="{EA3CFD5C-1D99-437C-81FC-FB0D59EE434B}" srcOrd="4" destOrd="0" parTransId="{DE59F336-4C93-4E1F-B69B-EC48C0EC7CDD}" sibTransId="{3D2E9643-3CDB-40B5-AAF9-F7B7FDD86114}"/>
    <dgm:cxn modelId="{1124BCFA-546C-4328-BFCF-546802291F12}" srcId="{44121959-93E7-42DD-8A57-C251F93F38A0}" destId="{73997ED8-36D3-4BEE-9EDE-3CC433410F97}" srcOrd="0" destOrd="0" parTransId="{8DA8EB09-3CD7-4D91-9205-1DD4524880F8}" sibTransId="{FF04FE76-79A9-4410-903C-0358C1F2CE82}"/>
    <dgm:cxn modelId="{DC7ABBFC-C54F-4229-886E-92305050A473}" srcId="{44121959-93E7-42DD-8A57-C251F93F38A0}" destId="{729592DD-7796-4D43-A9CD-B38BB804001C}" srcOrd="1" destOrd="0" parTransId="{31D7BA34-6F5A-4DBC-931F-F316FFDA4756}" sibTransId="{887D1175-1BD7-4CD7-97F8-6A1067CBB1CC}"/>
    <dgm:cxn modelId="{94200C3B-3CFD-482A-BE3D-050BF291FB5C}" type="presParOf" srcId="{6D9F5F75-77DD-452B-B457-37A0C1CD7F9E}" destId="{894BD6AD-FBD5-4D19-A853-1F0E45FFC2B8}" srcOrd="0" destOrd="0" presId="urn:microsoft.com/office/officeart/2005/8/layout/vList2"/>
    <dgm:cxn modelId="{F7433728-A77B-4CBC-BA62-5286FD722D0F}" type="presParOf" srcId="{6D9F5F75-77DD-452B-B457-37A0C1CD7F9E}" destId="{FBFFE40F-6E4A-4C1A-91E1-16340616C016}" srcOrd="1" destOrd="0" presId="urn:microsoft.com/office/officeart/2005/8/layout/vList2"/>
    <dgm:cxn modelId="{F620FBB9-BEFA-48A2-9AC3-F1DD3AFA75FB}" type="presParOf" srcId="{6D9F5F75-77DD-452B-B457-37A0C1CD7F9E}" destId="{1C2947C5-BD97-49D1-AB2B-81660C91B21B}" srcOrd="2" destOrd="0" presId="urn:microsoft.com/office/officeart/2005/8/layout/vList2"/>
    <dgm:cxn modelId="{8D99FF83-E29F-4A7D-B248-238E7A456FB5}" type="presParOf" srcId="{6D9F5F75-77DD-452B-B457-37A0C1CD7F9E}" destId="{9FE306F2-2097-46CB-9BCD-B804565A5E6B}" srcOrd="3" destOrd="0" presId="urn:microsoft.com/office/officeart/2005/8/layout/vList2"/>
    <dgm:cxn modelId="{20591B34-D591-46E0-9241-EA00021F872B}" type="presParOf" srcId="{6D9F5F75-77DD-452B-B457-37A0C1CD7F9E}" destId="{81C9C799-8345-460E-8B5B-02EFD4A96926}" srcOrd="4" destOrd="0" presId="urn:microsoft.com/office/officeart/2005/8/layout/vList2"/>
    <dgm:cxn modelId="{6FDD9298-0D37-4DFF-88A5-2A9C927168A7}" type="presParOf" srcId="{6D9F5F75-77DD-452B-B457-37A0C1CD7F9E}" destId="{089C85B7-0F3F-4B0E-ACF2-65CB57A50819}" srcOrd="5" destOrd="0" presId="urn:microsoft.com/office/officeart/2005/8/layout/vList2"/>
    <dgm:cxn modelId="{C63BBF28-6695-42E3-91DB-D32C415999A3}" type="presParOf" srcId="{6D9F5F75-77DD-452B-B457-37A0C1CD7F9E}" destId="{ECC9AA82-8127-484A-A928-031F31F1AE8D}" srcOrd="6" destOrd="0" presId="urn:microsoft.com/office/officeart/2005/8/layout/vList2"/>
    <dgm:cxn modelId="{6155DBA3-2139-4074-BF93-9DEC0D7D42A1}" type="presParOf" srcId="{6D9F5F75-77DD-452B-B457-37A0C1CD7F9E}" destId="{2F8530EB-AF7E-4409-B8F8-0A011A9E0EE1}" srcOrd="7" destOrd="0" presId="urn:microsoft.com/office/officeart/2005/8/layout/vList2"/>
    <dgm:cxn modelId="{62AB32CD-766B-4481-B4D0-350C736388D1}" type="presParOf" srcId="{6D9F5F75-77DD-452B-B457-37A0C1CD7F9E}" destId="{D2EBC6BC-25E9-4612-96FF-9F433E2B8875}" srcOrd="8" destOrd="0" presId="urn:microsoft.com/office/officeart/2005/8/layout/vList2"/>
    <dgm:cxn modelId="{D6F3A22D-98C7-4C2C-8AB4-C1B89E497C57}" type="presParOf" srcId="{6D9F5F75-77DD-452B-B457-37A0C1CD7F9E}" destId="{AC4D2EA3-8017-440A-A319-CE1C957F01AF}" srcOrd="9" destOrd="0" presId="urn:microsoft.com/office/officeart/2005/8/layout/vList2"/>
    <dgm:cxn modelId="{3DD5927E-7A88-45B8-B54C-49ED8D6E373C}" type="presParOf" srcId="{6D9F5F75-77DD-452B-B457-37A0C1CD7F9E}" destId="{A8188574-96EF-4F9A-B38A-1002DD39A6FB}" srcOrd="10" destOrd="0" presId="urn:microsoft.com/office/officeart/2005/8/layout/vList2"/>
    <dgm:cxn modelId="{A8AF8EC4-ED73-4D91-9A3A-9F0E4CBD3C92}" type="presParOf" srcId="{6D9F5F75-77DD-452B-B457-37A0C1CD7F9E}" destId="{3E91C594-9FFF-4A6D-9C88-F6F62FFFFE65}" srcOrd="11" destOrd="0" presId="urn:microsoft.com/office/officeart/2005/8/layout/vList2"/>
    <dgm:cxn modelId="{64B2AD23-8100-4F0E-AB92-C9F6C11AE5C7}" type="presParOf" srcId="{6D9F5F75-77DD-452B-B457-37A0C1CD7F9E}" destId="{AB42113F-3BE3-4FBD-9745-2EBAF99D81FF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B3BE3A-F57B-421D-A76D-B6597A77AEEE}">
      <dsp:nvSpPr>
        <dsp:cNvPr id="0" name=""/>
        <dsp:cNvSpPr/>
      </dsp:nvSpPr>
      <dsp:spPr>
        <a:xfrm>
          <a:off x="0" y="65097"/>
          <a:ext cx="4614667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C</a:t>
          </a:r>
          <a:r>
            <a:rPr lang="en-CH" sz="2500" kern="1200"/>
            <a:t>u</a:t>
          </a:r>
          <a:r>
            <a:rPr lang="de-CH" sz="2500" kern="1200"/>
            <a:t>r</a:t>
          </a:r>
          <a:r>
            <a:rPr lang="en-CH" sz="2500" kern="1200"/>
            <a:t>r</a:t>
          </a:r>
          <a:r>
            <a:rPr lang="de-CH" sz="2500" kern="1200"/>
            <a:t>e</a:t>
          </a:r>
          <a:r>
            <a:rPr lang="en-CH" sz="2500" kern="1200"/>
            <a:t>n</a:t>
          </a:r>
          <a:r>
            <a:rPr lang="de-CH" sz="2500" kern="1200"/>
            <a:t>t</a:t>
          </a:r>
          <a:r>
            <a:rPr lang="en-CH" sz="2500" kern="1200"/>
            <a:t> </a:t>
          </a:r>
          <a:r>
            <a:rPr lang="de-CH" sz="2500" kern="1200"/>
            <a:t>S</a:t>
          </a:r>
          <a:r>
            <a:rPr lang="en-CH" sz="2500" kern="1200"/>
            <a:t>i</a:t>
          </a:r>
          <a:r>
            <a:rPr lang="de-CH" sz="2500" kern="1200"/>
            <a:t>t</a:t>
          </a:r>
          <a:r>
            <a:rPr lang="en-CH" sz="2500" kern="1200"/>
            <a:t>u</a:t>
          </a:r>
          <a:r>
            <a:rPr lang="de-CH" sz="2500" kern="1200"/>
            <a:t>a</a:t>
          </a:r>
          <a:r>
            <a:rPr lang="en-CH" sz="2500" kern="1200"/>
            <a:t>t</a:t>
          </a:r>
          <a:r>
            <a:rPr lang="de-CH" sz="2500" kern="1200"/>
            <a:t>i</a:t>
          </a:r>
          <a:r>
            <a:rPr lang="en-CH" sz="2500" kern="1200"/>
            <a:t>o</a:t>
          </a:r>
          <a:r>
            <a:rPr lang="de-CH" sz="2500" kern="1200"/>
            <a:t>n</a:t>
          </a:r>
        </a:p>
      </dsp:txBody>
      <dsp:txXfrm>
        <a:off x="29271" y="94368"/>
        <a:ext cx="4556125" cy="541083"/>
      </dsp:txXfrm>
    </dsp:sp>
    <dsp:sp modelId="{E8D223CC-36E3-4481-8EE1-8930780D7A73}">
      <dsp:nvSpPr>
        <dsp:cNvPr id="0" name=""/>
        <dsp:cNvSpPr/>
      </dsp:nvSpPr>
      <dsp:spPr>
        <a:xfrm>
          <a:off x="0" y="736722"/>
          <a:ext cx="4614667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C</a:t>
          </a:r>
          <a:r>
            <a:rPr lang="en-CH" sz="2500" kern="1200"/>
            <a:t>u</a:t>
          </a:r>
          <a:r>
            <a:rPr lang="de-CH" sz="2500" kern="1200"/>
            <a:t>s</a:t>
          </a:r>
          <a:r>
            <a:rPr lang="en-CH" sz="2500" kern="1200"/>
            <a:t>t</a:t>
          </a:r>
          <a:r>
            <a:rPr lang="de-CH" sz="2500" kern="1200"/>
            <a:t>o</a:t>
          </a:r>
          <a:r>
            <a:rPr lang="en-CH" sz="2500" kern="1200"/>
            <a:t>m</a:t>
          </a:r>
          <a:r>
            <a:rPr lang="de-CH" sz="2500" kern="1200"/>
            <a:t>e</a:t>
          </a:r>
          <a:r>
            <a:rPr lang="en-CH" sz="2500" kern="1200"/>
            <a:t>r </a:t>
          </a:r>
          <a:r>
            <a:rPr lang="de-CH" sz="2500" kern="1200"/>
            <a:t>P</a:t>
          </a:r>
          <a:r>
            <a:rPr lang="en-CH" sz="2500" kern="1200"/>
            <a:t>a</a:t>
          </a:r>
          <a:r>
            <a:rPr lang="de-CH" sz="2500" kern="1200"/>
            <a:t>i</a:t>
          </a:r>
          <a:r>
            <a:rPr lang="en-CH" sz="2500" kern="1200"/>
            <a:t>n </a:t>
          </a:r>
          <a:r>
            <a:rPr lang="de-CH" sz="2500" kern="1200"/>
            <a:t>R</a:t>
          </a:r>
          <a:r>
            <a:rPr lang="en-CH" sz="2500" kern="1200"/>
            <a:t>e</a:t>
          </a:r>
          <a:r>
            <a:rPr lang="de-CH" sz="2500" kern="1200"/>
            <a:t>l</a:t>
          </a:r>
          <a:r>
            <a:rPr lang="en-CH" sz="2500" kern="1200"/>
            <a:t>e</a:t>
          </a:r>
          <a:r>
            <a:rPr lang="de-CH" sz="2500" kern="1200"/>
            <a:t>i</a:t>
          </a:r>
          <a:r>
            <a:rPr lang="en-CH" sz="2500" kern="1200"/>
            <a:t>v</a:t>
          </a:r>
          <a:r>
            <a:rPr lang="de-CH" sz="2500" kern="1200"/>
            <a:t>e</a:t>
          </a:r>
          <a:r>
            <a:rPr lang="en-CH" sz="2500" kern="1200"/>
            <a:t>r</a:t>
          </a:r>
          <a:endParaRPr lang="de-CH" sz="2500" kern="1200"/>
        </a:p>
      </dsp:txBody>
      <dsp:txXfrm>
        <a:off x="29271" y="765993"/>
        <a:ext cx="4556125" cy="541083"/>
      </dsp:txXfrm>
    </dsp:sp>
    <dsp:sp modelId="{24BA2CB2-944C-49A1-B514-D49F035A09AA}">
      <dsp:nvSpPr>
        <dsp:cNvPr id="0" name=""/>
        <dsp:cNvSpPr/>
      </dsp:nvSpPr>
      <dsp:spPr>
        <a:xfrm>
          <a:off x="0" y="1408347"/>
          <a:ext cx="4614667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B</a:t>
          </a:r>
          <a:r>
            <a:rPr lang="en-CH" sz="2500" kern="1200"/>
            <a:t>u</a:t>
          </a:r>
          <a:r>
            <a:rPr lang="de-CH" sz="2500" kern="1200"/>
            <a:t>s</a:t>
          </a:r>
          <a:r>
            <a:rPr lang="en-CH" sz="2500" kern="1200"/>
            <a:t>i</a:t>
          </a:r>
          <a:r>
            <a:rPr lang="de-CH" sz="2500" kern="1200"/>
            <a:t>n</a:t>
          </a:r>
          <a:r>
            <a:rPr lang="en-CH" sz="2500" kern="1200"/>
            <a:t>e</a:t>
          </a:r>
          <a:r>
            <a:rPr lang="de-CH" sz="2500" kern="1200"/>
            <a:t>s</a:t>
          </a:r>
          <a:r>
            <a:rPr lang="en-CH" sz="2500" kern="1200"/>
            <a:t>s </a:t>
          </a:r>
          <a:r>
            <a:rPr lang="de-CH" sz="2500" kern="1200"/>
            <a:t>O</a:t>
          </a:r>
          <a:r>
            <a:rPr lang="en-CH" sz="2500" kern="1200"/>
            <a:t>p</a:t>
          </a:r>
          <a:r>
            <a:rPr lang="de-CH" sz="2500" kern="1200"/>
            <a:t>p</a:t>
          </a:r>
          <a:r>
            <a:rPr lang="en-CH" sz="2500" kern="1200"/>
            <a:t>o</a:t>
          </a:r>
          <a:r>
            <a:rPr lang="de-CH" sz="2500" kern="1200"/>
            <a:t>r</a:t>
          </a:r>
          <a:r>
            <a:rPr lang="en-CH" sz="2500" kern="1200"/>
            <a:t>t</a:t>
          </a:r>
          <a:r>
            <a:rPr lang="de-CH" sz="2500" kern="1200"/>
            <a:t>u</a:t>
          </a:r>
          <a:r>
            <a:rPr lang="en-CH" sz="2500" kern="1200"/>
            <a:t>n</a:t>
          </a:r>
          <a:r>
            <a:rPr lang="de-CH" sz="2500" kern="1200"/>
            <a:t>i</a:t>
          </a:r>
          <a:r>
            <a:rPr lang="en-CH" sz="2500" kern="1200"/>
            <a:t>t</a:t>
          </a:r>
          <a:r>
            <a:rPr lang="de-CH" sz="2500" kern="1200"/>
            <a:t>i</a:t>
          </a:r>
          <a:r>
            <a:rPr lang="en-CH" sz="2500" kern="1200"/>
            <a:t>e</a:t>
          </a:r>
          <a:r>
            <a:rPr lang="de-CH" sz="2500" kern="1200"/>
            <a:t>s</a:t>
          </a:r>
        </a:p>
      </dsp:txBody>
      <dsp:txXfrm>
        <a:off x="29271" y="1437618"/>
        <a:ext cx="4556125" cy="541083"/>
      </dsp:txXfrm>
    </dsp:sp>
    <dsp:sp modelId="{D353A421-D835-47C1-AA46-EA9910714B76}">
      <dsp:nvSpPr>
        <dsp:cNvPr id="0" name=""/>
        <dsp:cNvSpPr/>
      </dsp:nvSpPr>
      <dsp:spPr>
        <a:xfrm>
          <a:off x="0" y="2079972"/>
          <a:ext cx="4614667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G</a:t>
          </a:r>
          <a:r>
            <a:rPr lang="en-CH" sz="2500" kern="1200"/>
            <a:t>l</a:t>
          </a:r>
          <a:r>
            <a:rPr lang="de-CH" sz="2500" kern="1200"/>
            <a:t>o</a:t>
          </a:r>
          <a:r>
            <a:rPr lang="en-CH" sz="2500" kern="1200"/>
            <a:t>b</a:t>
          </a:r>
          <a:r>
            <a:rPr lang="de-CH" sz="2500" kern="1200"/>
            <a:t>a</a:t>
          </a:r>
          <a:r>
            <a:rPr lang="en-CH" sz="2500" kern="1200"/>
            <a:t>l </a:t>
          </a:r>
          <a:r>
            <a:rPr lang="de-CH" sz="2500" kern="1200"/>
            <a:t>P</a:t>
          </a:r>
          <a:r>
            <a:rPr lang="en-CH" sz="2500" kern="1200"/>
            <a:t>o</a:t>
          </a:r>
          <a:r>
            <a:rPr lang="de-CH" sz="2500" kern="1200"/>
            <a:t>t</a:t>
          </a:r>
          <a:r>
            <a:rPr lang="en-CH" sz="2500" kern="1200"/>
            <a:t>e</a:t>
          </a:r>
          <a:r>
            <a:rPr lang="de-CH" sz="2500" kern="1200"/>
            <a:t>n</a:t>
          </a:r>
          <a:r>
            <a:rPr lang="en-CH" sz="2500" kern="1200"/>
            <a:t>t</a:t>
          </a:r>
          <a:r>
            <a:rPr lang="de-CH" sz="2500" kern="1200"/>
            <a:t>i</a:t>
          </a:r>
          <a:r>
            <a:rPr lang="en-CH" sz="2500" kern="1200"/>
            <a:t>a</a:t>
          </a:r>
          <a:r>
            <a:rPr lang="de-CH" sz="2500" kern="1200"/>
            <a:t>l</a:t>
          </a:r>
          <a:r>
            <a:rPr lang="en-US" sz="2500" kern="1200"/>
            <a:t> </a:t>
          </a:r>
          <a:endParaRPr lang="de-CH" sz="2500" kern="1200"/>
        </a:p>
      </dsp:txBody>
      <dsp:txXfrm>
        <a:off x="29271" y="2109243"/>
        <a:ext cx="4556125" cy="541083"/>
      </dsp:txXfrm>
    </dsp:sp>
    <dsp:sp modelId="{EF16C99A-EB1D-44A0-8246-A191D0336320}">
      <dsp:nvSpPr>
        <dsp:cNvPr id="0" name=""/>
        <dsp:cNvSpPr/>
      </dsp:nvSpPr>
      <dsp:spPr>
        <a:xfrm>
          <a:off x="0" y="2751597"/>
          <a:ext cx="4614667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O</a:t>
          </a:r>
          <a:r>
            <a:rPr lang="en-CH" sz="2500" kern="1200"/>
            <a:t>n</a:t>
          </a:r>
          <a:r>
            <a:rPr lang="de-CH" sz="2500" kern="1200"/>
            <a:t>l</a:t>
          </a:r>
          <a:r>
            <a:rPr lang="en-CH" sz="2500" kern="1200"/>
            <a:t>i</a:t>
          </a:r>
          <a:r>
            <a:rPr lang="de-CH" sz="2500" kern="1200"/>
            <a:t>n</a:t>
          </a:r>
          <a:r>
            <a:rPr lang="en-CH" sz="2500" kern="1200"/>
            <a:t>e </a:t>
          </a:r>
          <a:r>
            <a:rPr lang="de-CH" sz="2500" kern="1200"/>
            <a:t>P</a:t>
          </a:r>
          <a:r>
            <a:rPr lang="en-CH" sz="2500" kern="1200"/>
            <a:t>r</a:t>
          </a:r>
          <a:r>
            <a:rPr lang="de-CH" sz="2500" kern="1200"/>
            <a:t>e</a:t>
          </a:r>
          <a:r>
            <a:rPr lang="en-CH" sz="2500" kern="1200"/>
            <a:t> </a:t>
          </a:r>
          <a:r>
            <a:rPr lang="de-CH" sz="2500" kern="1200"/>
            <a:t>O</a:t>
          </a:r>
          <a:r>
            <a:rPr lang="en-CH" sz="2500" kern="1200"/>
            <a:t>r</a:t>
          </a:r>
          <a:r>
            <a:rPr lang="de-CH" sz="2500" kern="1200"/>
            <a:t>d</a:t>
          </a:r>
          <a:r>
            <a:rPr lang="en-CH" sz="2500" kern="1200"/>
            <a:t>e</a:t>
          </a:r>
          <a:r>
            <a:rPr lang="de-CH" sz="2500" kern="1200"/>
            <a:t>r</a:t>
          </a:r>
          <a:r>
            <a:rPr lang="en-CH" sz="2500" kern="1200"/>
            <a:t>i</a:t>
          </a:r>
          <a:r>
            <a:rPr lang="de-CH" sz="2500" kern="1200"/>
            <a:t>n</a:t>
          </a:r>
          <a:r>
            <a:rPr lang="en-CH" sz="2500" kern="1200"/>
            <a:t>g </a:t>
          </a:r>
          <a:r>
            <a:rPr lang="de-CH" sz="2500" kern="1200"/>
            <a:t>S</a:t>
          </a:r>
          <a:r>
            <a:rPr lang="en-CH" sz="2500" kern="1200"/>
            <a:t>y</a:t>
          </a:r>
          <a:r>
            <a:rPr lang="de-CH" sz="2500" kern="1200"/>
            <a:t>s</a:t>
          </a:r>
          <a:r>
            <a:rPr lang="en-CH" sz="2500" kern="1200"/>
            <a:t>t</a:t>
          </a:r>
          <a:r>
            <a:rPr lang="de-CH" sz="2500" kern="1200"/>
            <a:t>e</a:t>
          </a:r>
          <a:r>
            <a:rPr lang="en-CH" sz="2500" kern="1200"/>
            <a:t>m</a:t>
          </a:r>
          <a:endParaRPr lang="de-CH" sz="2500" kern="1200"/>
        </a:p>
      </dsp:txBody>
      <dsp:txXfrm>
        <a:off x="29271" y="2780868"/>
        <a:ext cx="4556125" cy="5410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263238-8BCC-41D6-B8D9-538ED43E914D}">
      <dsp:nvSpPr>
        <dsp:cNvPr id="0" name=""/>
        <dsp:cNvSpPr/>
      </dsp:nvSpPr>
      <dsp:spPr>
        <a:xfrm rot="10800000">
          <a:off x="2276489" y="1959"/>
          <a:ext cx="8107680" cy="937319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3332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 dirty="0"/>
            <a:t>Orders take</a:t>
          </a:r>
          <a:r>
            <a:rPr lang="de-CH" sz="2800" kern="1200" dirty="0"/>
            <a:t> a</a:t>
          </a:r>
          <a:r>
            <a:rPr lang="en-CH" sz="2800" kern="1200" dirty="0"/>
            <a:t> l</a:t>
          </a:r>
          <a:r>
            <a:rPr lang="en" sz="2800" kern="1200" dirty="0"/>
            <a:t>ong time</a:t>
          </a:r>
          <a:r>
            <a:rPr lang="en-CH" sz="2800" kern="1200" dirty="0"/>
            <a:t> </a:t>
          </a:r>
          <a:r>
            <a:rPr lang="en" sz="2800" kern="1200" dirty="0"/>
            <a:t>prepare and serve</a:t>
          </a:r>
          <a:endParaRPr lang="de-CH" sz="2800" kern="1200" dirty="0"/>
        </a:p>
      </dsp:txBody>
      <dsp:txXfrm rot="10800000">
        <a:off x="2510819" y="1959"/>
        <a:ext cx="7873350" cy="937319"/>
      </dsp:txXfrm>
    </dsp:sp>
    <dsp:sp modelId="{8D670025-AA12-402C-9376-7710D44C927E}">
      <dsp:nvSpPr>
        <dsp:cNvPr id="0" name=""/>
        <dsp:cNvSpPr/>
      </dsp:nvSpPr>
      <dsp:spPr>
        <a:xfrm>
          <a:off x="1807830" y="1959"/>
          <a:ext cx="937319" cy="93731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D07BFC-EA3A-4206-9344-09D24D41E4EA}">
      <dsp:nvSpPr>
        <dsp:cNvPr id="0" name=""/>
        <dsp:cNvSpPr/>
      </dsp:nvSpPr>
      <dsp:spPr>
        <a:xfrm rot="10800000">
          <a:off x="2276489" y="1199379"/>
          <a:ext cx="8107680" cy="937319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3332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/>
            <a:t>Restaurant </a:t>
          </a:r>
          <a:r>
            <a:rPr lang="de-CH" sz="2800" kern="1200" dirty="0"/>
            <a:t>a</a:t>
          </a:r>
          <a:r>
            <a:rPr lang="en-CH" sz="2800" kern="1200"/>
            <a:t>dministration </a:t>
          </a:r>
          <a:r>
            <a:rPr lang="de-CH" sz="2800" kern="1200" dirty="0"/>
            <a:t>i</a:t>
          </a:r>
          <a:r>
            <a:rPr lang="en-CH" sz="2800" kern="1200"/>
            <a:t>ssues / </a:t>
          </a:r>
          <a:r>
            <a:rPr lang="de-CH" sz="2800" kern="1200" dirty="0"/>
            <a:t>p</a:t>
          </a:r>
          <a:r>
            <a:rPr lang="en-CH" sz="2800" kern="1200"/>
            <a:t>apers </a:t>
          </a:r>
          <a:r>
            <a:rPr lang="en-CH" sz="2800" kern="1200" dirty="0"/>
            <a:t>missing</a:t>
          </a:r>
          <a:endParaRPr lang="de-CH" sz="2800" kern="1200" dirty="0"/>
        </a:p>
      </dsp:txBody>
      <dsp:txXfrm rot="10800000">
        <a:off x="2510819" y="1199379"/>
        <a:ext cx="7873350" cy="937319"/>
      </dsp:txXfrm>
    </dsp:sp>
    <dsp:sp modelId="{919070C8-1169-4F6C-85B1-AC833B9F9452}">
      <dsp:nvSpPr>
        <dsp:cNvPr id="0" name=""/>
        <dsp:cNvSpPr/>
      </dsp:nvSpPr>
      <dsp:spPr>
        <a:xfrm>
          <a:off x="1807830" y="1199379"/>
          <a:ext cx="937319" cy="937319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E654ED-856A-4D2F-9FD3-74C63720C165}">
      <dsp:nvSpPr>
        <dsp:cNvPr id="0" name=""/>
        <dsp:cNvSpPr/>
      </dsp:nvSpPr>
      <dsp:spPr>
        <a:xfrm rot="10800000">
          <a:off x="2276489" y="2396799"/>
          <a:ext cx="8107680" cy="937319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3332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 dirty="0"/>
            <a:t>Customer </a:t>
          </a:r>
          <a:r>
            <a:rPr lang="de-CH" sz="2800" kern="1200" dirty="0"/>
            <a:t>o</a:t>
          </a:r>
          <a:r>
            <a:rPr lang="en-CH" sz="2800" kern="1200" dirty="0" err="1"/>
            <a:t>rder</a:t>
          </a:r>
          <a:r>
            <a:rPr lang="en-CH" sz="2800" kern="1200" dirty="0"/>
            <a:t> is </a:t>
          </a:r>
          <a:r>
            <a:rPr lang="de-CH" sz="2800" kern="1200" dirty="0"/>
            <a:t>t</a:t>
          </a:r>
          <a:r>
            <a:rPr lang="en-CH" sz="2800" kern="1200" dirty="0" err="1"/>
            <a:t>aken</a:t>
          </a:r>
          <a:r>
            <a:rPr lang="en-CH" sz="2800" kern="1200" dirty="0"/>
            <a:t> </a:t>
          </a:r>
          <a:r>
            <a:rPr lang="de-CH" sz="2800" kern="1200" dirty="0"/>
            <a:t>m</a:t>
          </a:r>
          <a:r>
            <a:rPr lang="en-CH" sz="2800" kern="1200" dirty="0" err="1"/>
            <a:t>anually</a:t>
          </a:r>
          <a:endParaRPr lang="de-CH" sz="2800" kern="1200" dirty="0"/>
        </a:p>
      </dsp:txBody>
      <dsp:txXfrm rot="10800000">
        <a:off x="2510819" y="2396799"/>
        <a:ext cx="7873350" cy="937319"/>
      </dsp:txXfrm>
    </dsp:sp>
    <dsp:sp modelId="{601FACF5-8129-4A36-AA74-2F6ED4024A9D}">
      <dsp:nvSpPr>
        <dsp:cNvPr id="0" name=""/>
        <dsp:cNvSpPr/>
      </dsp:nvSpPr>
      <dsp:spPr>
        <a:xfrm>
          <a:off x="1807830" y="2396799"/>
          <a:ext cx="937319" cy="937319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26803-93CA-4581-880A-E5B8ADF1E3E0}">
      <dsp:nvSpPr>
        <dsp:cNvPr id="0" name=""/>
        <dsp:cNvSpPr/>
      </dsp:nvSpPr>
      <dsp:spPr>
        <a:xfrm rot="10800000">
          <a:off x="2276489" y="3594220"/>
          <a:ext cx="8107680" cy="937319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3332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 dirty="0"/>
            <a:t>Manual Management / Paper Based</a:t>
          </a:r>
          <a:endParaRPr lang="de-CH" sz="2800" kern="1200" dirty="0"/>
        </a:p>
      </dsp:txBody>
      <dsp:txXfrm rot="10800000">
        <a:off x="2510819" y="3594220"/>
        <a:ext cx="7873350" cy="937319"/>
      </dsp:txXfrm>
    </dsp:sp>
    <dsp:sp modelId="{D5B66765-E27B-433E-9A8E-8491C82CB8DA}">
      <dsp:nvSpPr>
        <dsp:cNvPr id="0" name=""/>
        <dsp:cNvSpPr/>
      </dsp:nvSpPr>
      <dsp:spPr>
        <a:xfrm>
          <a:off x="1807830" y="3594220"/>
          <a:ext cx="937319" cy="937319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B9BE2D-2B3F-4E49-86E9-A57EC3F80E1B}">
      <dsp:nvSpPr>
        <dsp:cNvPr id="0" name=""/>
        <dsp:cNvSpPr/>
      </dsp:nvSpPr>
      <dsp:spPr>
        <a:xfrm>
          <a:off x="0" y="40821"/>
          <a:ext cx="512901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100" kern="1200" dirty="0"/>
            <a:t>I</a:t>
          </a:r>
          <a:r>
            <a:rPr lang="de-CH" sz="2100" kern="1200" dirty="0"/>
            <a:t>n</a:t>
          </a:r>
          <a:r>
            <a:rPr lang="en-CH" sz="2100" kern="1200" dirty="0"/>
            <a:t>n</a:t>
          </a:r>
          <a:r>
            <a:rPr lang="de-CH" sz="2100" kern="1200" dirty="0"/>
            <a:t>o</a:t>
          </a:r>
          <a:r>
            <a:rPr lang="en-CH" sz="2100" kern="1200" dirty="0"/>
            <a:t>v</a:t>
          </a:r>
          <a:r>
            <a:rPr lang="de-CH" sz="2100" kern="1200" dirty="0"/>
            <a:t>a</a:t>
          </a:r>
          <a:r>
            <a:rPr lang="en-CH" sz="2100" kern="1200" dirty="0"/>
            <a:t>t</a:t>
          </a:r>
          <a:r>
            <a:rPr lang="de-CH" sz="2100" kern="1200" dirty="0"/>
            <a:t>i</a:t>
          </a:r>
          <a:r>
            <a:rPr lang="en-CH" sz="2100" kern="1200" dirty="0"/>
            <a:t>o</a:t>
          </a:r>
          <a:r>
            <a:rPr lang="de-CH" sz="2100" kern="1200" dirty="0"/>
            <a:t>n</a:t>
          </a:r>
          <a:r>
            <a:rPr lang="en-CH" sz="2100" kern="1200" dirty="0"/>
            <a:t> </a:t>
          </a:r>
          <a:endParaRPr lang="de-CH" sz="2100" kern="1200" dirty="0"/>
        </a:p>
      </dsp:txBody>
      <dsp:txXfrm>
        <a:off x="24588" y="65409"/>
        <a:ext cx="5079841" cy="454509"/>
      </dsp:txXfrm>
    </dsp:sp>
    <dsp:sp modelId="{D905D484-B9EC-4F97-907F-E843D90E23DF}">
      <dsp:nvSpPr>
        <dsp:cNvPr id="0" name=""/>
        <dsp:cNvSpPr/>
      </dsp:nvSpPr>
      <dsp:spPr>
        <a:xfrm>
          <a:off x="0" y="604986"/>
          <a:ext cx="512901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100" kern="1200" dirty="0"/>
            <a:t>O</a:t>
          </a:r>
          <a:r>
            <a:rPr lang="en-US" sz="2100" kern="1200" dirty="0" err="1"/>
            <a:t>nline</a:t>
          </a:r>
          <a:r>
            <a:rPr lang="en-US" sz="2100" kern="1200" dirty="0"/>
            <a:t> </a:t>
          </a:r>
          <a:r>
            <a:rPr lang="en-CH" sz="2100" kern="1200" dirty="0"/>
            <a:t>Pre O</a:t>
          </a:r>
          <a:r>
            <a:rPr lang="en-US" sz="2100" kern="1200" dirty="0" err="1"/>
            <a:t>rdering</a:t>
          </a:r>
          <a:r>
            <a:rPr lang="en-US" sz="2100" kern="1200" dirty="0"/>
            <a:t> </a:t>
          </a:r>
          <a:r>
            <a:rPr lang="en-CH" sz="2100" kern="1200" dirty="0"/>
            <a:t>S</a:t>
          </a:r>
          <a:r>
            <a:rPr lang="en-US" sz="2100" kern="1200" dirty="0" err="1"/>
            <a:t>ystem</a:t>
          </a:r>
          <a:endParaRPr lang="de-CH" sz="2100" kern="1200" dirty="0"/>
        </a:p>
      </dsp:txBody>
      <dsp:txXfrm>
        <a:off x="24588" y="629574"/>
        <a:ext cx="5079841" cy="454509"/>
      </dsp:txXfrm>
    </dsp:sp>
    <dsp:sp modelId="{1C52D15B-762D-4B06-8CAD-1C2CC3FDF3E0}">
      <dsp:nvSpPr>
        <dsp:cNvPr id="0" name=""/>
        <dsp:cNvSpPr/>
      </dsp:nvSpPr>
      <dsp:spPr>
        <a:xfrm>
          <a:off x="0" y="1169151"/>
          <a:ext cx="512901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Traditional</a:t>
          </a:r>
          <a:r>
            <a:rPr lang="en-CH" sz="2100" kern="1200"/>
            <a:t> </a:t>
          </a:r>
          <a:r>
            <a:rPr lang="de-CH" sz="2100" kern="1200"/>
            <a:t>v</a:t>
          </a:r>
          <a:r>
            <a:rPr lang="en-CH" sz="2100" kern="1200"/>
            <a:t>s. </a:t>
          </a:r>
          <a:r>
            <a:rPr lang="de-CH" sz="2100" kern="1200"/>
            <a:t>D</a:t>
          </a:r>
          <a:r>
            <a:rPr lang="en-CH" sz="2100" kern="1200"/>
            <a:t>i</a:t>
          </a:r>
          <a:r>
            <a:rPr lang="de-CH" sz="2100" kern="1200"/>
            <a:t>g</a:t>
          </a:r>
          <a:r>
            <a:rPr lang="en-CH" sz="2100" kern="1200"/>
            <a:t>i</a:t>
          </a:r>
          <a:r>
            <a:rPr lang="de-CH" sz="2100" kern="1200"/>
            <a:t>t</a:t>
          </a:r>
          <a:r>
            <a:rPr lang="en-CH" sz="2100" kern="1200"/>
            <a:t>a</a:t>
          </a:r>
          <a:r>
            <a:rPr lang="de-CH" sz="2100" kern="1200"/>
            <a:t>l</a:t>
          </a:r>
        </a:p>
      </dsp:txBody>
      <dsp:txXfrm>
        <a:off x="24588" y="1193739"/>
        <a:ext cx="5079841" cy="454509"/>
      </dsp:txXfrm>
    </dsp:sp>
    <dsp:sp modelId="{792CCFD2-A0BC-4DAA-AF06-532508B8B2B4}">
      <dsp:nvSpPr>
        <dsp:cNvPr id="0" name=""/>
        <dsp:cNvSpPr/>
      </dsp:nvSpPr>
      <dsp:spPr>
        <a:xfrm>
          <a:off x="0" y="1733316"/>
          <a:ext cx="512901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100" kern="1200"/>
            <a:t>H</a:t>
          </a:r>
          <a:r>
            <a:rPr lang="en-US" sz="2100" kern="1200"/>
            <a:t>assle </a:t>
          </a:r>
          <a:r>
            <a:rPr lang="en-CH" sz="2100" kern="1200"/>
            <a:t>F</a:t>
          </a:r>
          <a:r>
            <a:rPr lang="en-US" sz="2100" kern="1200"/>
            <a:t>ree</a:t>
          </a:r>
          <a:endParaRPr lang="de-CH" sz="2100" kern="1200"/>
        </a:p>
      </dsp:txBody>
      <dsp:txXfrm>
        <a:off x="24588" y="1757904"/>
        <a:ext cx="5079841" cy="454509"/>
      </dsp:txXfrm>
    </dsp:sp>
    <dsp:sp modelId="{B66387BA-A435-4F72-B312-2A03C90672F6}">
      <dsp:nvSpPr>
        <dsp:cNvPr id="0" name=""/>
        <dsp:cNvSpPr/>
      </dsp:nvSpPr>
      <dsp:spPr>
        <a:xfrm>
          <a:off x="0" y="2297481"/>
          <a:ext cx="512901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100" kern="1200"/>
            <a:t>T</a:t>
          </a:r>
          <a:r>
            <a:rPr lang="en-CH" sz="2100" kern="1200"/>
            <a:t>ime </a:t>
          </a:r>
          <a:r>
            <a:rPr lang="de-CH" sz="2100" kern="1200"/>
            <a:t>F</a:t>
          </a:r>
          <a:r>
            <a:rPr lang="en-CH" sz="2100" kern="1200"/>
            <a:t>actor</a:t>
          </a:r>
          <a:endParaRPr lang="de-CH" sz="2100" kern="1200"/>
        </a:p>
      </dsp:txBody>
      <dsp:txXfrm>
        <a:off x="24588" y="2322069"/>
        <a:ext cx="5079841" cy="454509"/>
      </dsp:txXfrm>
    </dsp:sp>
    <dsp:sp modelId="{30D41A1E-2AEB-460C-9ABE-0AE878D10D12}">
      <dsp:nvSpPr>
        <dsp:cNvPr id="0" name=""/>
        <dsp:cNvSpPr/>
      </dsp:nvSpPr>
      <dsp:spPr>
        <a:xfrm>
          <a:off x="0" y="2861646"/>
          <a:ext cx="512901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100" kern="1200"/>
            <a:t>C</a:t>
          </a:r>
          <a:r>
            <a:rPr lang="en-CH" sz="2100" kern="1200"/>
            <a:t>ustomer </a:t>
          </a:r>
          <a:r>
            <a:rPr lang="de-CH" sz="2100" kern="1200"/>
            <a:t>S</a:t>
          </a:r>
          <a:r>
            <a:rPr lang="en-CH" sz="2100" kern="1200"/>
            <a:t>atisfaction</a:t>
          </a:r>
          <a:r>
            <a:rPr lang="en-US" sz="2100" kern="1200"/>
            <a:t> </a:t>
          </a:r>
          <a:endParaRPr lang="de-CH" sz="2100" kern="1200"/>
        </a:p>
      </dsp:txBody>
      <dsp:txXfrm>
        <a:off x="24588" y="2886234"/>
        <a:ext cx="5079841" cy="454509"/>
      </dsp:txXfrm>
    </dsp:sp>
    <dsp:sp modelId="{AE62FF16-B8EA-4AF6-8F09-332DF49CCAF0}">
      <dsp:nvSpPr>
        <dsp:cNvPr id="0" name=""/>
        <dsp:cNvSpPr/>
      </dsp:nvSpPr>
      <dsp:spPr>
        <a:xfrm>
          <a:off x="0" y="3425811"/>
          <a:ext cx="512901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100" kern="1200"/>
            <a:t>Business Opportunit</a:t>
          </a:r>
          <a:r>
            <a:rPr lang="de-CH" sz="2100" kern="1200"/>
            <a:t>y</a:t>
          </a:r>
        </a:p>
      </dsp:txBody>
      <dsp:txXfrm>
        <a:off x="24588" y="3450399"/>
        <a:ext cx="5079841" cy="4545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5B5E05-2965-42AD-B91B-175AA62742AC}">
      <dsp:nvSpPr>
        <dsp:cNvPr id="0" name=""/>
        <dsp:cNvSpPr/>
      </dsp:nvSpPr>
      <dsp:spPr>
        <a:xfrm>
          <a:off x="0" y="19997"/>
          <a:ext cx="5036379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900" kern="1200" dirty="0"/>
            <a:t>Digital Era / Society</a:t>
          </a:r>
          <a:endParaRPr lang="de-CH" sz="2900" kern="1200" dirty="0"/>
        </a:p>
      </dsp:txBody>
      <dsp:txXfrm>
        <a:off x="33955" y="53952"/>
        <a:ext cx="4968469" cy="627655"/>
      </dsp:txXfrm>
    </dsp:sp>
    <dsp:sp modelId="{A964261A-76D4-4B11-90CA-76F644624069}">
      <dsp:nvSpPr>
        <dsp:cNvPr id="0" name=""/>
        <dsp:cNvSpPr/>
      </dsp:nvSpPr>
      <dsp:spPr>
        <a:xfrm>
          <a:off x="0" y="799082"/>
          <a:ext cx="5036379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900" kern="1200"/>
            <a:t>Enables New Business Model</a:t>
          </a:r>
          <a:endParaRPr lang="de-CH" sz="2900" kern="1200"/>
        </a:p>
      </dsp:txBody>
      <dsp:txXfrm>
        <a:off x="33955" y="833037"/>
        <a:ext cx="4968469" cy="627655"/>
      </dsp:txXfrm>
    </dsp:sp>
    <dsp:sp modelId="{04DC3E86-0ED5-4BE7-8F31-CC7051D1E536}">
      <dsp:nvSpPr>
        <dsp:cNvPr id="0" name=""/>
        <dsp:cNvSpPr/>
      </dsp:nvSpPr>
      <dsp:spPr>
        <a:xfrm>
          <a:off x="0" y="1600964"/>
          <a:ext cx="5036379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900" kern="1200"/>
            <a:t>N</a:t>
          </a:r>
          <a:r>
            <a:rPr lang="en-CH" sz="2900" kern="1200"/>
            <a:t>o Hu</a:t>
          </a:r>
          <a:r>
            <a:rPr lang="de-CH" sz="2900" kern="1200"/>
            <a:t>m</a:t>
          </a:r>
          <a:r>
            <a:rPr lang="en-CH" sz="2900" kern="1200"/>
            <a:t>a</a:t>
          </a:r>
          <a:r>
            <a:rPr lang="de-CH" sz="2900" kern="1200"/>
            <a:t>n</a:t>
          </a:r>
          <a:r>
            <a:rPr lang="en-CH" sz="2900" kern="1200"/>
            <a:t> I</a:t>
          </a:r>
          <a:r>
            <a:rPr lang="de-CH" sz="2900" kern="1200"/>
            <a:t>nvolvement</a:t>
          </a:r>
        </a:p>
      </dsp:txBody>
      <dsp:txXfrm>
        <a:off x="33955" y="1634919"/>
        <a:ext cx="4968469" cy="627655"/>
      </dsp:txXfrm>
    </dsp:sp>
    <dsp:sp modelId="{0284EB5D-8478-4477-B1D3-5C9B4A70FC02}">
      <dsp:nvSpPr>
        <dsp:cNvPr id="0" name=""/>
        <dsp:cNvSpPr/>
      </dsp:nvSpPr>
      <dsp:spPr>
        <a:xfrm>
          <a:off x="0" y="2357252"/>
          <a:ext cx="5036379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900" kern="1200"/>
            <a:t>Re</a:t>
          </a:r>
          <a:r>
            <a:rPr lang="de-CH" sz="2900" kern="1200"/>
            <a:t>lie</a:t>
          </a:r>
          <a:r>
            <a:rPr lang="en-CH" sz="2900" kern="1200"/>
            <a:t>v</a:t>
          </a:r>
          <a:r>
            <a:rPr lang="de-CH" sz="2900" kern="1200"/>
            <a:t>e</a:t>
          </a:r>
          <a:r>
            <a:rPr lang="en-CH" sz="2900" kern="1200"/>
            <a:t>s Cu</a:t>
          </a:r>
          <a:r>
            <a:rPr lang="de-CH" sz="2900" kern="1200"/>
            <a:t>s</a:t>
          </a:r>
          <a:r>
            <a:rPr lang="en-CH" sz="2900" kern="1200"/>
            <a:t>t</a:t>
          </a:r>
          <a:r>
            <a:rPr lang="de-CH" sz="2900" kern="1200"/>
            <a:t>o</a:t>
          </a:r>
          <a:r>
            <a:rPr lang="en-CH" sz="2900" kern="1200"/>
            <a:t>m</a:t>
          </a:r>
          <a:r>
            <a:rPr lang="de-CH" sz="2900" kern="1200"/>
            <a:t>e</a:t>
          </a:r>
          <a:r>
            <a:rPr lang="en-CH" sz="2900" kern="1200"/>
            <a:t>r Pa</a:t>
          </a:r>
          <a:r>
            <a:rPr lang="de-CH" sz="2900" kern="1200"/>
            <a:t>i</a:t>
          </a:r>
          <a:r>
            <a:rPr lang="en-CH" sz="2900" kern="1200"/>
            <a:t>n</a:t>
          </a:r>
          <a:r>
            <a:rPr lang="de-CH" sz="2900" kern="1200"/>
            <a:t>s</a:t>
          </a:r>
        </a:p>
      </dsp:txBody>
      <dsp:txXfrm>
        <a:off x="33955" y="2391207"/>
        <a:ext cx="4968469" cy="627655"/>
      </dsp:txXfrm>
    </dsp:sp>
    <dsp:sp modelId="{167D3DEE-19AD-49D7-AE1C-306590B6B279}">
      <dsp:nvSpPr>
        <dsp:cNvPr id="0" name=""/>
        <dsp:cNvSpPr/>
      </dsp:nvSpPr>
      <dsp:spPr>
        <a:xfrm>
          <a:off x="0" y="3136338"/>
          <a:ext cx="5036379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900" kern="1200" dirty="0"/>
            <a:t>Increases </a:t>
          </a:r>
          <a:r>
            <a:rPr lang="en-CH" sz="2900" kern="1200" dirty="0" err="1"/>
            <a:t>Profi</a:t>
          </a:r>
          <a:endParaRPr lang="de-CH" sz="2900" kern="1200" dirty="0"/>
        </a:p>
      </dsp:txBody>
      <dsp:txXfrm>
        <a:off x="33955" y="3170293"/>
        <a:ext cx="4968469" cy="6276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AEF0E9-C0FA-49DA-86D1-5D3F75175496}">
      <dsp:nvSpPr>
        <dsp:cNvPr id="0" name=""/>
        <dsp:cNvSpPr/>
      </dsp:nvSpPr>
      <dsp:spPr>
        <a:xfrm>
          <a:off x="0" y="49475"/>
          <a:ext cx="5109770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900" kern="1200"/>
            <a:t>Restaurants</a:t>
          </a:r>
          <a:endParaRPr lang="de-CH" sz="2900" kern="1200"/>
        </a:p>
      </dsp:txBody>
      <dsp:txXfrm>
        <a:off x="33955" y="83430"/>
        <a:ext cx="5041860" cy="627655"/>
      </dsp:txXfrm>
    </dsp:sp>
    <dsp:sp modelId="{9540504E-94FE-432A-8A44-C10AFBBF40A4}">
      <dsp:nvSpPr>
        <dsp:cNvPr id="0" name=""/>
        <dsp:cNvSpPr/>
      </dsp:nvSpPr>
      <dsp:spPr>
        <a:xfrm>
          <a:off x="0" y="828560"/>
          <a:ext cx="5109770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900" kern="1200"/>
            <a:t>Chains</a:t>
          </a:r>
          <a:endParaRPr lang="de-CH" sz="2900" kern="1200"/>
        </a:p>
      </dsp:txBody>
      <dsp:txXfrm>
        <a:off x="33955" y="862515"/>
        <a:ext cx="5041860" cy="627655"/>
      </dsp:txXfrm>
    </dsp:sp>
    <dsp:sp modelId="{7B1AF17F-38E7-4CBD-A894-6F2EF4E9A645}">
      <dsp:nvSpPr>
        <dsp:cNvPr id="0" name=""/>
        <dsp:cNvSpPr/>
      </dsp:nvSpPr>
      <dsp:spPr>
        <a:xfrm>
          <a:off x="0" y="1607645"/>
          <a:ext cx="5109770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900" kern="1200" dirty="0"/>
            <a:t>Franchises</a:t>
          </a:r>
        </a:p>
      </dsp:txBody>
      <dsp:txXfrm>
        <a:off x="33955" y="1641600"/>
        <a:ext cx="5041860" cy="627655"/>
      </dsp:txXfrm>
    </dsp:sp>
    <dsp:sp modelId="{2C767604-4F32-4C4D-83AA-8231777CB5A7}">
      <dsp:nvSpPr>
        <dsp:cNvPr id="0" name=""/>
        <dsp:cNvSpPr/>
      </dsp:nvSpPr>
      <dsp:spPr>
        <a:xfrm>
          <a:off x="0" y="2386730"/>
          <a:ext cx="5109770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900" kern="1200" dirty="0"/>
            <a:t>Shopping Malls</a:t>
          </a:r>
          <a:endParaRPr lang="de-CH" sz="2900" kern="1200" dirty="0"/>
        </a:p>
      </dsp:txBody>
      <dsp:txXfrm>
        <a:off x="33955" y="2420685"/>
        <a:ext cx="5041860" cy="627655"/>
      </dsp:txXfrm>
    </dsp:sp>
    <dsp:sp modelId="{F91D56AE-659E-44E4-8628-005E6103316F}">
      <dsp:nvSpPr>
        <dsp:cNvPr id="0" name=""/>
        <dsp:cNvSpPr/>
      </dsp:nvSpPr>
      <dsp:spPr>
        <a:xfrm>
          <a:off x="0" y="3165816"/>
          <a:ext cx="5109770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900" kern="1200" dirty="0"/>
            <a:t>Worldwide</a:t>
          </a:r>
          <a:endParaRPr lang="de-CH" sz="2900" kern="1200" dirty="0"/>
        </a:p>
      </dsp:txBody>
      <dsp:txXfrm>
        <a:off x="33955" y="3199771"/>
        <a:ext cx="5041860" cy="62765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4BD6AD-FBD5-4D19-A853-1F0E45FFC2B8}">
      <dsp:nvSpPr>
        <dsp:cNvPr id="0" name=""/>
        <dsp:cNvSpPr/>
      </dsp:nvSpPr>
      <dsp:spPr>
        <a:xfrm>
          <a:off x="0" y="6745"/>
          <a:ext cx="4688814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Reduce time</a:t>
          </a:r>
          <a:endParaRPr lang="de-CH" sz="2400" kern="1200"/>
        </a:p>
      </dsp:txBody>
      <dsp:txXfrm>
        <a:off x="28100" y="34845"/>
        <a:ext cx="4632614" cy="519439"/>
      </dsp:txXfrm>
    </dsp:sp>
    <dsp:sp modelId="{1C2947C5-BD97-49D1-AB2B-81660C91B21B}">
      <dsp:nvSpPr>
        <dsp:cNvPr id="0" name=""/>
        <dsp:cNvSpPr/>
      </dsp:nvSpPr>
      <dsp:spPr>
        <a:xfrm>
          <a:off x="0" y="651505"/>
          <a:ext cx="4688814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400" kern="1200"/>
            <a:t>Flexi</a:t>
          </a:r>
          <a:r>
            <a:rPr lang="de-CH" sz="2400" kern="1200"/>
            <a:t>b</a:t>
          </a:r>
          <a:r>
            <a:rPr lang="en-CH" sz="2400" kern="1200"/>
            <a:t>ility</a:t>
          </a:r>
          <a:endParaRPr lang="de-CH" sz="2400" kern="1200"/>
        </a:p>
      </dsp:txBody>
      <dsp:txXfrm>
        <a:off x="28100" y="679605"/>
        <a:ext cx="4632614" cy="519439"/>
      </dsp:txXfrm>
    </dsp:sp>
    <dsp:sp modelId="{81C9C799-8345-460E-8B5B-02EFD4A96926}">
      <dsp:nvSpPr>
        <dsp:cNvPr id="0" name=""/>
        <dsp:cNvSpPr/>
      </dsp:nvSpPr>
      <dsp:spPr>
        <a:xfrm>
          <a:off x="0" y="1296265"/>
          <a:ext cx="4688814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400" kern="1200"/>
            <a:t>Predictable Costs</a:t>
          </a:r>
          <a:endParaRPr lang="de-CH" sz="2400" kern="1200"/>
        </a:p>
      </dsp:txBody>
      <dsp:txXfrm>
        <a:off x="28100" y="1324365"/>
        <a:ext cx="4632614" cy="519439"/>
      </dsp:txXfrm>
    </dsp:sp>
    <dsp:sp modelId="{ECC9AA82-8127-484A-A928-031F31F1AE8D}">
      <dsp:nvSpPr>
        <dsp:cNvPr id="0" name=""/>
        <dsp:cNvSpPr/>
      </dsp:nvSpPr>
      <dsp:spPr>
        <a:xfrm>
          <a:off x="0" y="1941025"/>
          <a:ext cx="4688814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400" kern="1200"/>
            <a:t>C</a:t>
          </a:r>
          <a:r>
            <a:rPr lang="en-US" sz="2400" kern="1200"/>
            <a:t>ustomer </a:t>
          </a:r>
          <a:r>
            <a:rPr lang="en-CH" sz="2400" kern="1200"/>
            <a:t>D</a:t>
          </a:r>
          <a:r>
            <a:rPr lang="en-US" sz="2400" kern="1200"/>
            <a:t>atabase</a:t>
          </a:r>
          <a:endParaRPr lang="de-CH" sz="2400" kern="1200"/>
        </a:p>
      </dsp:txBody>
      <dsp:txXfrm>
        <a:off x="28100" y="1969125"/>
        <a:ext cx="4632614" cy="519439"/>
      </dsp:txXfrm>
    </dsp:sp>
    <dsp:sp modelId="{D2EBC6BC-25E9-4612-96FF-9F433E2B8875}">
      <dsp:nvSpPr>
        <dsp:cNvPr id="0" name=""/>
        <dsp:cNvSpPr/>
      </dsp:nvSpPr>
      <dsp:spPr>
        <a:xfrm>
          <a:off x="0" y="2585785"/>
          <a:ext cx="4688814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400" kern="1200"/>
            <a:t>Track</a:t>
          </a:r>
          <a:r>
            <a:rPr lang="de-CH" sz="2400" kern="1200"/>
            <a:t>i</a:t>
          </a:r>
          <a:r>
            <a:rPr lang="en-CH" sz="2400" kern="1200"/>
            <a:t>n</a:t>
          </a:r>
          <a:r>
            <a:rPr lang="de-CH" sz="2400" kern="1200"/>
            <a:t>g</a:t>
          </a:r>
          <a:r>
            <a:rPr lang="en-CH" sz="2400" kern="1200"/>
            <a:t> Orders</a:t>
          </a:r>
          <a:endParaRPr lang="de-CH" sz="2400" kern="1200"/>
        </a:p>
      </dsp:txBody>
      <dsp:txXfrm>
        <a:off x="28100" y="2613885"/>
        <a:ext cx="4632614" cy="519439"/>
      </dsp:txXfrm>
    </dsp:sp>
    <dsp:sp modelId="{A8188574-96EF-4F9A-B38A-1002DD39A6FB}">
      <dsp:nvSpPr>
        <dsp:cNvPr id="0" name=""/>
        <dsp:cNvSpPr/>
      </dsp:nvSpPr>
      <dsp:spPr>
        <a:xfrm>
          <a:off x="0" y="3230545"/>
          <a:ext cx="4688814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400" kern="1200"/>
            <a:t>M</a:t>
          </a:r>
          <a:r>
            <a:rPr lang="en-US" sz="2400" kern="1200"/>
            <a:t>arketin</a:t>
          </a:r>
          <a:r>
            <a:rPr lang="en-CH" sz="2400" kern="1200"/>
            <a:t>g / </a:t>
          </a:r>
          <a:r>
            <a:rPr lang="de-CH" sz="2400" kern="1200"/>
            <a:t>A</a:t>
          </a:r>
          <a:r>
            <a:rPr lang="en-US" sz="2400" kern="1200"/>
            <a:t>dvertising</a:t>
          </a:r>
          <a:endParaRPr lang="de-CH" sz="2400" kern="1200"/>
        </a:p>
      </dsp:txBody>
      <dsp:txXfrm>
        <a:off x="28100" y="3258645"/>
        <a:ext cx="4632614" cy="519439"/>
      </dsp:txXfrm>
    </dsp:sp>
    <dsp:sp modelId="{AB42113F-3BE3-4FBD-9745-2EBAF99D81FF}">
      <dsp:nvSpPr>
        <dsp:cNvPr id="0" name=""/>
        <dsp:cNvSpPr/>
      </dsp:nvSpPr>
      <dsp:spPr>
        <a:xfrm>
          <a:off x="0" y="3875305"/>
          <a:ext cx="4688814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400" kern="1200"/>
            <a:t>C</a:t>
          </a:r>
          <a:r>
            <a:rPr lang="en-US" sz="2400" kern="1200"/>
            <a:t>ustomer </a:t>
          </a:r>
          <a:r>
            <a:rPr lang="en-CH" sz="2400" kern="1200"/>
            <a:t>S</a:t>
          </a:r>
          <a:r>
            <a:rPr lang="en-US" sz="2400" kern="1200"/>
            <a:t>atisfaction</a:t>
          </a:r>
          <a:endParaRPr lang="de-CH" sz="2400" kern="1200"/>
        </a:p>
      </dsp:txBody>
      <dsp:txXfrm>
        <a:off x="28100" y="3903405"/>
        <a:ext cx="4632614" cy="5194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0:55.696"/>
    </inkml:context>
    <inkml:brush xml:id="br0">
      <inkml:brushProperty name="width" value="0.1" units="cm"/>
      <inkml:brushProperty name="height" value="0.6" units="cm"/>
      <inkml:brushProperty name="ignorePressure" value="1"/>
      <inkml:brushProperty name="inkEffects" value="pencil"/>
    </inkml:brush>
  </inkml:definitions>
  <inkml:trace contextRef="#ctx0" brushRef="#br0">1 2,'0'-1,"0"0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2:07.055"/>
    </inkml:context>
    <inkml:brush xml:id="br0">
      <inkml:brushProperty name="width" value="0.1" units="cm"/>
      <inkml:brushProperty name="height" value="0.1" units="cm"/>
      <inkml:brushProperty name="color" value="#DBDBDB"/>
      <inkml:brushProperty name="ignorePressure" value="1"/>
    </inkml:brush>
  </inkml:definitions>
  <inkml:trace contextRef="#ctx0" brushRef="#br0">1 4,'0'-2,"0"0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5:51.38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0,'1'16,"1"-1,1 0,0 0,1-1,3 9,7 30,-3-2,-2 0,-3 0,0 41,-7-56,0-24,0-1,1 0,0 1,1-1,0 1,2 4,-2-14,0 0,0 0,0 0,1 0,-1 0,0-1,1 1,-1 0,1-1,0 0,-1 1,1-1,0 0,0 1,0-1,0 0,0-1,0 1,43 14,-35-12,74 19,-24-7,0 3,-2 2,23 13,57 32,-111-55,1-2,24 4,-48-11,-46-9,1-2,0-2,-38-16,71 25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5:52.68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515 12,'-42'2,"0"3,0 1,1 2,0 2,1 2,0-1,0-1,0-2,-1-2,0-1,-6-3,30-4,17 2,0-1,0 1,0 0,0 0,0 0,0-1,0 1,0 0,0 0,0 0,0-1,0 1,0 0,0 0,0 0,0-1,0 1,0 0,0 0,0 0,1 0,-1-1,0 1,0 0,0 0,0 0,0 0,1 0,-1 0,0-1,0 1,0 0,0 0,1 0,-1 0,0 0,0 0,0 0,0 0,1 0,31-14,27-4,0 3,2 2,-1 3,16 1,37 1,99 7,-175 2,1 2,-1 1,0 2,0 2,-1 1,0 2,16 8,-47-18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2:07.719"/>
    </inkml:context>
    <inkml:brush xml:id="br0">
      <inkml:brushProperty name="width" value="0.1" units="cm"/>
      <inkml:brushProperty name="height" value="0.1" units="cm"/>
      <inkml:brushProperty name="color" value="#DBDBDB"/>
      <inkml:brushProperty name="ignorePressure" value="1"/>
    </inkml:brush>
  </inkml:definitions>
  <inkml:trace contextRef="#ctx0" brushRef="#br0">71 592</inkml:trace>
  <inkml:trace contextRef="#ctx0" brushRef="#br0" timeOffset="681.92">123 663</inkml:trace>
  <inkml:trace contextRef="#ctx0" brushRef="#br0" timeOffset="1131.918">128 689,'0'0</inkml:trace>
  <inkml:trace contextRef="#ctx0" brushRef="#br0" timeOffset="3414.508">128 729,'8'206,"-1"293,-9-298,5-45,-1 88,-16-105,13-135,0-9,0-8,0-2</inkml:trace>
  <inkml:trace contextRef="#ctx0" brushRef="#br0" timeOffset="8277.671">22 19,'1'0,"-1"1,1-1,0 1,-1-1,1 0,-1 1,1 0,-1-1,1 1,-1-1,0 1,1 0,-1-1,0 1,1 0,-1-1,0 1,0 0,1-1,-1 1,0 0,0 0,4 20,-4-18,28 142,-2-27,-11-21,31 127,-20-38,-16-103,-4 0,-4 29,7 79,0 234,-9-362,4 39,1 186,-5-238,0-46</inkml:trace>
  <inkml:trace contextRef="#ctx0" brushRef="#br0" timeOffset="22021.328">0 89</inkml:trace>
  <inkml:trace contextRef="#ctx0" brushRef="#br0" timeOffset="25082.678">66 102,'9'20,"-1"0,0 0,2 14,-9-28,30 71,-28-63,0 0,0 1,-1 11,6 30,-3-28,-2 1,1 23,-1 6,0 17,-3-46,2 0,1 1,0 5,-1 30,-1-20,5 64,1 70,-7 57,0-229</inkml:trace>
  <inkml:trace contextRef="#ctx0" brushRef="#br0" timeOffset="30111.911">168 733,'9'76,"-7"-46,1 0,2 0,1 3,8 49,2 34,-8-37,-2 1,-5 16,4 35,-1-88,8 31,-11-71,6 58,-3 0,-2 0,-4 34,0 2,2 102,0-202</inkml:trace>
  <inkml:trace contextRef="#ctx0" brushRef="#br0" timeOffset="35592.759">62 5,'1'3,"-1"1,1-1,0 0,0 0,1 0,-1 0,1 0,-1-1,1 1,2 2,9 19,-6 0,-2-1,-1 1,0-1,-2 1,-1 0,0 0,5 50,-2-51,-2 1,-1 6,0-15,0 1,4 15,2 21,1 59,1 59,0 78,0-52,-5-132,-1-20,0-8,-1 0,-2 0,-2 0,-2 10,-4 21,-5 26,8-51,1 0,2 0,2 0,2 5,-1 32,1-26,4 10,0 15,-5-73,0 0,0-1,0 1,1-1,-1 1,1-1,0 0,1 0,-1 1,1-1,-1-1,1 1,1 0,-4-4,1 0,-1 0,1 0,-1 0,1 0,-1 1,1-1,-1 0,1 0,-1-1,1 1,-1 0,1 0,-1 0,1 0,-1 0,1 0,-1-1,1 1,-1 0,0 0,1-1,-1 1,1 0,-1-1,0 1,1 0,-1-1,0 1,1-1,-1 1,0-1,0 1,1 0,-1-1,0 1,0-1,0 1,0-1,0 1,1-1,-1 1,0-1,0 1,0-1,0 1,-1-1,2-4</inkml:trace>
  <inkml:trace contextRef="#ctx0" brushRef="#br0" timeOffset="37394.464">260 2012,'1'0,"0"1,-1 0,1-1,-1 1,1 0,-1 0,1-1,-1 1,1 0,-1 0,0 0,1-1,-1 1,0 0,0 0,0 0,0 0,0 0,0 0,0 0,2 20,-2-3,-1 0,-2 16,-2 8,5-39</inkml:trace>
  <inkml:trace contextRef="#ctx0" brushRef="#br0" timeOffset="48803.449">40 349,'1'1,"0"-1,0 1,0 0,1-1,-1 1,0 0,0 0,0 0,0 0,-1 0,1 0,0 0,0 0,-1 1,1-1,0 1,11 21,-5-5,0 0,-1 0,-1 1,0 0,-1 0,0 19,1 78,-5-115,0 1,1 0,0-1,-1 1,1-1,0 1,0-1,0 1,0-1,0 0,0 1,0-1,0 0,1 0,-1 0,0 0,1 0,-1 0,1 0,-1 0,1-1,-1 1,1 0,0-1,0 1,1 0,-1-1,1 2,-1-1,0 0,1 1,-1-1,0 1,0-1,0 1,0 0,0 0,0 0,0 1,0 1,0 0,-1 0,1 1,-1-1,0 1,0-1,0 1,-1 0,1 3,-3 47,1-22,-1 22,-4 20,6-75,0 1,0 0,0 0,0-1,0 1,0 0,0 0,0-1,0 1,-1 0,1 0,0-1,0 1,-1 0,1-1,0 1,-1 0,1-1,-1 1,1-1,-1 1,1 0,-7-13,-2-29,7 13,2 19</inkml:trace>
  <inkml:trace contextRef="#ctx0" brushRef="#br0" timeOffset="55928.83">97 160,'0'-2,"-1"0,0 0,1 0,-1 0,0 0,0 0,0 1,0-1,-1 0,1 0,-10-16,3-47,3 18,5 46,0 1,0-1,0 1,0 0,0-1,1 1,-1 0,0-1,0 1,0 0,0-1,0 1,1 0,-1 0,0-1,0 1,1 0,-1 0,0-1,0 1,1 0,-1 0,0 0,1-1,-1 1,0 0,1 0,-1 0,0 0,1 0,-1 0,0 0,1 0,-1 0,0 0,1 0,-1 0,1 0,-1 0,0 0,1 0,-1 0,0 0,4 1</inkml:trace>
  <inkml:trace contextRef="#ctx0" brushRef="#br0" timeOffset="67288.291">71 424,'2'0,"0"1,0-1,0 0,-1 1,1-1,0 1,0 0,0 0,0 0,-1 0,1 0,0 0,-1 0,1 0,-1 0,1 1,-1-1,0 1,0-1,1 1,1 4,1-1,-1 1,0 0,0 0,1 4,23 52,0 16,-20-19,-5-34,2 29,-4 0,-2 4,1 23,1-48,-5-112,3 38,0 10,2-26,4 46,3 13,-6-1,0 1,0-1,0 0,0 1,0-1,0 0,0 1,-1-1,1 1,0-1,-1 1,1 1,1 32,0 1,-4 27,0 2,2-59,0 20,0-26,0 1,0-1,0 1,0-1,0 1,0-1,0 0,0 1,0-1,0 1,0-1,0 0,0 1,1-1,-1 1,0-1,0 0,1 1,-1-1,0 0,0 1,1-1,-1 0,0 1,1-1,-1 0,0 0,1 1,-1-1,1 0,-1 0,0 0,1 0,-1 1,1-1,-1 0,0 0,1 0,-1 0,1 0,-1 0,1 0,-1 0,0 0,1 0,-1-1,1 1,-1 0,1-1,-1 1,0 0,1-1,-1 1,0-1,1 1,-1-1,0 1,0-1,1 1,-1-1,0 1,0-1,0 1,0-1,0 1,0-1,1 1,-1-1,0 1,0-1,-1 1,1-1,0 1,0-1,0 0,-5-22,1 9,3-6,1 12,-1 0,1 0,0 0,1 0,0-1,1-2,2 22,0 8,-4 42,-5 42,1 20,3-119,0-2</inkml:trace>
  <inkml:trace contextRef="#ctx0" brushRef="#br0" timeOffset="-154546.472">53 354,'0'-1,"1"-1,0 0,1-1,-1 0,1 0</inkml:trace>
  <inkml:trace contextRef="#ctx0" brushRef="#br0" timeOffset="-137743.364">62 266,'0'3,"1"1,0-1,0 0,0 1,0-1,0 0,0 0,1 1,0 0,0-1,0 1,0 0,-1 0,1 0,-1 0,1 3,-1-1,1 1,0-1,1 0,-1 0,1 0,0 0,1-1,0 1,0-1,0 0,0 0,1 1,1-1,-1 1,0 1,-1-1,1 1,-1 0,0 0,-1 0,2 5,-1 9,0 0,-2 1,0-1,-1 11,0-3,-3 122,0-49,2 163,0-260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g>
</file>

<file path=ppt/media/image20.jpg>
</file>

<file path=ppt/media/image21.jpg>
</file>

<file path=ppt/media/image22.jpg>
</file>

<file path=ppt/media/image23.png>
</file>

<file path=ppt/media/image3.jpg>
</file>

<file path=ppt/media/image3.png>
</file>

<file path=ppt/media/image4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3ECB8-A7DC-4FB6-A562-AC8242504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F32D4E-6E42-47AE-9ECD-82965F5D2D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94B91-3307-47FE-B7C7-EAAC43051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A626A-A390-491D-8B50-7E4AF6BCA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D3E70-EFD8-4970-A3CD-D18DB3920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93474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B880C-309F-4A42-A2CE-3ECCE68DC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230D25-7DD1-4222-B5AF-EE700C9CE4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1A6D6-143A-408E-8590-3E2ED02EC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82D88-59A9-447B-B960-4C8621905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37BE4-CEF3-4E79-9D48-5D7AC762C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5706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4C2B0-E51F-4DB2-A590-2DC3935EA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9C870C-678D-4F4F-872C-C332A218D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606E2-F1D6-455A-9698-07ECEB510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34455-6DBC-4772-BFB2-B5F86CFD7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21429-D2BD-4FDD-9CFC-9806362F5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376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E5F32-0139-4CEF-A2FF-69A5290CA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286C5-9757-4088-8F04-64725F105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941B1-532F-4C64-8D6B-3225F94C2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40C0A-47EE-49F0-927E-CAB9A88F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91FBA-7FDD-4DC3-A2AF-64DCFF83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4335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5D44D-67DA-49C9-9F77-0870475A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765BA-5397-4A46-B094-6A8B32E07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2EDAF-DF2D-4BFC-8D6D-6EFBA9535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1893A-50B8-46C2-A78F-A31E3D593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0B706-FADB-4EF8-A492-CAA6F41A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835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25D41-1525-400F-96B1-ECA5DA1F5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4F206-346A-4BB0-A6DE-CB1EAF328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E6A5D-265F-4831-B872-C335B2B28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30E01-E1B9-4A50-A17C-5DAF6D6C2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A9E18-17DF-4D7B-B25C-7D4E81FB6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2DCD6-D996-4BDE-9EF5-67E8436E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2034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A13B-6650-410B-8AB2-D840D547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157A2-FEC5-47BD-9594-FE49B1813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F077D6-8F69-4887-A572-A5B1AEFC1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38CFE7-4D84-4689-9A7C-EEEEAF3BAF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6C4CA8-43D8-4158-B2AE-EE23E3F33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99E618-687F-41F6-AB5F-FA098AC89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BCCF66-31F7-47DF-8602-5A0D0B751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0650C-E37B-4C7D-AABF-794F8D187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9955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A2E55-8270-4452-AB51-71F704AC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6E8ABF-DB2C-44F6-96E8-F0E73786A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285921-FFDD-4CF1-A243-782876B56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40C492-84F3-4571-BC76-EA0C86675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1398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59DA84-F508-4F7E-87EF-ADEED0CE4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D0B84-3E35-4B3B-80AC-BAC273F2E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AD56F-D4C5-4C6D-8A81-A612020B4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9329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02F24-6AD1-4FB2-BE42-93F17854F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8857F-D162-4FAD-B826-31B8EB5BF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1A527-E7A9-44B3-980B-7E57B1B705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42324-24A2-43C9-9DDF-C6B5CD823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692514-79EC-4E00-AC2C-AC13CC8F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C6065-3433-4A03-AF38-D5BCB4E7F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20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30353-131A-49C5-98ED-0E7D050E6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D0CBF6-2BFC-476F-9299-BFD9C019B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F04F0F-38D5-466F-88DC-0646AF7C8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772E0-D95E-4819-BDE6-33AB2BDD8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2BE7A-865F-4F63-8BA3-DE43E834A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EA2F4-F742-43D3-86AF-A0D369EDD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2503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80C8D9-8A31-46F2-9EB5-8A3E0EF00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C782A-A138-4DBC-B0FF-BDC5E5662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048BB-7791-4978-B1D3-1C2D12D572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639B2-028F-40B5-9BC8-E629BC3D6C61}" type="datetimeFigureOut">
              <a:rPr lang="de-CH" smtClean="0"/>
              <a:t>17.12.2019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DB65A-F66A-44A8-9A35-61DE2A63E1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2551-0A4C-49A9-AB04-CE5CBB3C65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317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4.png"/><Relationship Id="rId12" Type="http://schemas.openxmlformats.org/officeDocument/2006/relationships/customXml" Target="../ink/ink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4.jpg"/><Relationship Id="rId7" Type="http://schemas.openxmlformats.org/officeDocument/2006/relationships/diagramColors" Target="../diagrams/colors6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9.jpg"/><Relationship Id="rId4" Type="http://schemas.openxmlformats.org/officeDocument/2006/relationships/diagramData" Target="../diagrams/data1.xml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jpg"/><Relationship Id="rId7" Type="http://schemas.openxmlformats.org/officeDocument/2006/relationships/diagramColors" Target="../diagrams/colors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jpg"/><Relationship Id="rId7" Type="http://schemas.openxmlformats.org/officeDocument/2006/relationships/diagramColors" Target="../diagrams/colors3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4.jpg"/><Relationship Id="rId7" Type="http://schemas.openxmlformats.org/officeDocument/2006/relationships/diagramColors" Target="../diagrams/colors4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4.jpg"/><Relationship Id="rId7" Type="http://schemas.openxmlformats.org/officeDocument/2006/relationships/diagramColors" Target="../diagrams/colors5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86;p13">
            <a:extLst>
              <a:ext uri="{FF2B5EF4-FFF2-40B4-BE49-F238E27FC236}">
                <a16:creationId xmlns:a16="http://schemas.microsoft.com/office/drawing/2014/main" id="{AB1BF43F-5087-4FBA-A3E8-B476F46E9EB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455745" y="1168166"/>
            <a:ext cx="5324474" cy="4048109"/>
          </a:xfrm>
          <a:prstGeom prst="rect">
            <a:avLst/>
          </a:prstGeom>
        </p:spPr>
        <p:txBody>
          <a:bodyPr spcFirstLastPara="1" lIns="91425" tIns="91425" rIns="91425" bIns="91425" anchor="b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8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haroni" panose="020B0604020202020204" pitchFamily="2" charset="-79"/>
                <a:cs typeface="Aharoni" panose="020B0604020202020204" pitchFamily="2" charset="-79"/>
              </a:rPr>
              <a:t>ONLINE PRE ORDERING SYSTEM</a:t>
            </a:r>
          </a:p>
        </p:txBody>
      </p:sp>
      <p:sp>
        <p:nvSpPr>
          <p:cNvPr id="26" name="Google Shape;87;p13">
            <a:extLst>
              <a:ext uri="{FF2B5EF4-FFF2-40B4-BE49-F238E27FC236}">
                <a16:creationId xmlns:a16="http://schemas.microsoft.com/office/drawing/2014/main" id="{514579B2-0E7C-4083-A95B-C104FBCB333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83047" y="5318727"/>
            <a:ext cx="2190639" cy="457211"/>
          </a:xfrm>
          <a:prstGeom prst="rect">
            <a:avLst/>
          </a:prstGeom>
        </p:spPr>
        <p:txBody>
          <a:bodyPr spcFirstLastPara="1" lIns="91425" tIns="91425" rIns="91425" bIns="91425" anchor="t" anchorCtr="0">
            <a:normAutofit/>
          </a:bodyPr>
          <a:lstStyle/>
          <a:p>
            <a:pPr lvl="0" algn="l">
              <a:spcBef>
                <a:spcPts val="0"/>
              </a:spcBef>
            </a:pPr>
            <a:r>
              <a:rPr lang="de-CH" sz="2000" dirty="0"/>
              <a:t>FOR RESTAURANTS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" name="Google Shape;88;p13">
            <a:extLst>
              <a:ext uri="{FF2B5EF4-FFF2-40B4-BE49-F238E27FC236}">
                <a16:creationId xmlns:a16="http://schemas.microsoft.com/office/drawing/2014/main" id="{7CC74C2A-44EC-465B-8FB5-D6514204AAE4}"/>
              </a:ext>
            </a:extLst>
          </p:cNvPr>
          <p:cNvPicPr preferRelativeResize="0"/>
          <p:nvPr/>
        </p:nvPicPr>
        <p:blipFill rotWithShape="1">
          <a:blip r:embed="rId2"/>
          <a:srcRect l="25757" r="15608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54" name="Google Shape;86;p13">
            <a:extLst>
              <a:ext uri="{FF2B5EF4-FFF2-40B4-BE49-F238E27FC236}">
                <a16:creationId xmlns:a16="http://schemas.microsoft.com/office/drawing/2014/main" id="{3DD9B2D5-8A78-47E1-9172-26742A720D97}"/>
              </a:ext>
            </a:extLst>
          </p:cNvPr>
          <p:cNvSpPr txBox="1">
            <a:spLocks/>
          </p:cNvSpPr>
          <p:nvPr/>
        </p:nvSpPr>
        <p:spPr>
          <a:xfrm>
            <a:off x="3856382" y="6015151"/>
            <a:ext cx="8335597" cy="842839"/>
          </a:xfrm>
          <a:prstGeom prst="rect">
            <a:avLst/>
          </a:prstGeom>
        </p:spPr>
        <p:txBody>
          <a:bodyPr spcFirstLastPara="1" vert="horz" lIns="91425" tIns="91425" rIns="91425" bIns="91425" rtlCol="0" anchor="b" anchorCtr="0">
            <a:normAutofit fontScale="6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I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N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T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R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O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D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U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C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I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N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G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 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T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O SIMME PLATFORM</a:t>
            </a:r>
            <a:endParaRPr lang="de-CH" sz="6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+mn-l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ABA1C04-1650-48EF-9210-B192658547DD}"/>
              </a:ext>
            </a:extLst>
          </p:cNvPr>
          <p:cNvCxnSpPr>
            <a:cxnSpLocks/>
          </p:cNvCxnSpPr>
          <p:nvPr/>
        </p:nvCxnSpPr>
        <p:spPr>
          <a:xfrm>
            <a:off x="8295595" y="5186086"/>
            <a:ext cx="1922460" cy="0"/>
          </a:xfrm>
          <a:prstGeom prst="line">
            <a:avLst/>
          </a:prstGeom>
          <a:ln w="762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0F6DD811-E68A-4CF2-A6AE-D923B9173D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6"/>
          <a:stretch/>
        </p:blipFill>
        <p:spPr>
          <a:xfrm>
            <a:off x="6096000" y="-1058"/>
            <a:ext cx="6102299" cy="7937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6547BC39-3F59-4F63-9015-4FA199EAB4FB}"/>
                  </a:ext>
                </a:extLst>
              </p14:cNvPr>
              <p14:cNvContentPartPr/>
              <p14:nvPr/>
            </p14:nvContentPartPr>
            <p14:xfrm>
              <a:off x="6271873" y="912000"/>
              <a:ext cx="360" cy="10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6547BC39-3F59-4F63-9015-4FA199EAB4F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54233" y="804000"/>
                <a:ext cx="3600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28C95A64-7821-4BEF-BBD9-D367D1978436}"/>
                  </a:ext>
                </a:extLst>
              </p14:cNvPr>
              <p14:cNvContentPartPr/>
              <p14:nvPr/>
            </p14:nvContentPartPr>
            <p14:xfrm>
              <a:off x="6005113" y="173280"/>
              <a:ext cx="360" cy="144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28C95A64-7821-4BEF-BBD9-D367D19784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7473" y="155280"/>
                <a:ext cx="3600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74509FF5-3170-4A72-998D-A31751DDF222}"/>
                  </a:ext>
                </a:extLst>
              </p14:cNvPr>
              <p14:cNvContentPartPr/>
              <p14:nvPr/>
            </p14:nvContentPartPr>
            <p14:xfrm>
              <a:off x="6180078" y="107760"/>
              <a:ext cx="268560" cy="27612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74509FF5-3170-4A72-998D-A31751DDF22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26078" y="-240"/>
                <a:ext cx="37620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9E4D9632-6D8E-4A56-AA33-65FF948E8032}"/>
                  </a:ext>
                </a:extLst>
              </p14:cNvPr>
              <p14:cNvContentPartPr/>
              <p14:nvPr/>
            </p14:nvContentPartPr>
            <p14:xfrm>
              <a:off x="6221838" y="356160"/>
              <a:ext cx="357120" cy="3528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9E4D9632-6D8E-4A56-AA33-65FF948E803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168198" y="248520"/>
                <a:ext cx="46476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5039E12A-8780-40E5-B9D3-552E8994A275}"/>
                  </a:ext>
                </a:extLst>
              </p14:cNvPr>
              <p14:cNvContentPartPr/>
              <p14:nvPr/>
            </p14:nvContentPartPr>
            <p14:xfrm>
              <a:off x="6056233" y="13947"/>
              <a:ext cx="98280" cy="801933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5039E12A-8780-40E5-B9D3-552E8994A27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38299" y="-3690"/>
                <a:ext cx="133790" cy="8375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8498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pic>
        <p:nvPicPr>
          <p:cNvPr id="6" name="Image3">
            <a:extLst>
              <a:ext uri="{FF2B5EF4-FFF2-40B4-BE49-F238E27FC236}">
                <a16:creationId xmlns:a16="http://schemas.microsoft.com/office/drawing/2014/main" id="{C961701C-4D77-4CA8-BAE3-B9555AF94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68D5E5F-3D66-45D7-A03A-007AC6CDE2E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8" name="Image4">
              <a:extLst>
                <a:ext uri="{FF2B5EF4-FFF2-40B4-BE49-F238E27FC236}">
                  <a16:creationId xmlns:a16="http://schemas.microsoft.com/office/drawing/2014/main" id="{FD17DAE1-93ED-46DE-8B2C-2229373104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10" name="Text Box9">
              <a:extLst>
                <a:ext uri="{FF2B5EF4-FFF2-40B4-BE49-F238E27FC236}">
                  <a16:creationId xmlns:a16="http://schemas.microsoft.com/office/drawing/2014/main" id="{183D0481-6E4E-4E66-A5A3-4E59E78C22BD}"/>
                </a:ext>
              </a:extLst>
            </p:cNvPr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ABFEF6F-6BEC-4440-9BA3-FFF812376035}"/>
              </a:ext>
            </a:extLst>
          </p:cNvPr>
          <p:cNvGrpSpPr/>
          <p:nvPr/>
        </p:nvGrpSpPr>
        <p:grpSpPr>
          <a:xfrm>
            <a:off x="101600" y="539543"/>
            <a:ext cx="11988800" cy="1087363"/>
            <a:chOff x="0" y="0"/>
            <a:chExt cx="12192000" cy="1087363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2D66135-F913-45EC-B3AE-CDEE116E6E64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R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D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R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G TRENDS</a:t>
              </a:r>
              <a:endParaRPr lang="de-CH" sz="2800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9EE01BF-DE0C-44EC-BEDD-7454C587B5B8}"/>
                </a:ext>
              </a:extLst>
            </p:cNvPr>
            <p:cNvSpPr txBox="1"/>
            <p:nvPr/>
          </p:nvSpPr>
          <p:spPr>
            <a:xfrm>
              <a:off x="4523752" y="639128"/>
              <a:ext cx="31445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C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H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B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D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A66033F-A208-482C-8CBE-0C5BB565255E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0E5F54-8E2F-455E-A863-4F6C38820B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000" y="1707254"/>
            <a:ext cx="7232000" cy="48591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ED34F20-A3EE-4B26-84DE-2B6681403A93}"/>
              </a:ext>
            </a:extLst>
          </p:cNvPr>
          <p:cNvSpPr txBox="1"/>
          <p:nvPr/>
        </p:nvSpPr>
        <p:spPr>
          <a:xfrm>
            <a:off x="6906068" y="6488668"/>
            <a:ext cx="2975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>
                    <a:lumMod val="50000"/>
                  </a:schemeClr>
                </a:solidFill>
              </a:rPr>
              <a:t>(M</a:t>
            </a:r>
            <a:r>
              <a:rPr lang="de-CH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CH" dirty="0">
                <a:solidFill>
                  <a:schemeClr val="bg1">
                    <a:lumMod val="50000"/>
                  </a:schemeClr>
                </a:solidFill>
              </a:rPr>
              <a:t>Kinsey &amp; Company, 2016)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F80B5C-8EA6-410F-BD3C-FFD8969C9D60}"/>
              </a:ext>
            </a:extLst>
          </p:cNvPr>
          <p:cNvSpPr/>
          <p:nvPr/>
        </p:nvSpPr>
        <p:spPr>
          <a:xfrm>
            <a:off x="2480000" y="1709137"/>
            <a:ext cx="5359247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2000" b="1" dirty="0"/>
              <a:t>THE FOOD-DELIVERY MARKET HAS THE POTENTIAL FOR ROBUST GROWTH.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20879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B81B81C-89D7-47A4-BDD7-262D86FF9D78}"/>
              </a:ext>
            </a:extLst>
          </p:cNvPr>
          <p:cNvGrpSpPr/>
          <p:nvPr/>
        </p:nvGrpSpPr>
        <p:grpSpPr>
          <a:xfrm>
            <a:off x="101600" y="53975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7632D2A-73CD-43A9-9358-ECD6C0091AAB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F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2304E3-3B50-47AB-81FA-32C537345639}"/>
                </a:ext>
              </a:extLst>
            </p:cNvPr>
            <p:cNvSpPr txBox="1"/>
            <p:nvPr/>
          </p:nvSpPr>
          <p:spPr>
            <a:xfrm>
              <a:off x="3535140" y="639128"/>
              <a:ext cx="51217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 SOLUTION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232F81E-A7EB-423D-9F47-C580E542E5A4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A11B563E-482D-44D7-A861-0A32DC8A2D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624483"/>
              </p:ext>
            </p:extLst>
          </p:nvPr>
        </p:nvGraphicFramePr>
        <p:xfrm>
          <a:off x="7036461" y="1905842"/>
          <a:ext cx="4688814" cy="4457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Picture 11" descr="A sign on a pole&#10;&#10;Description automatically generated">
            <a:extLst>
              <a:ext uri="{FF2B5EF4-FFF2-40B4-BE49-F238E27FC236}">
                <a16:creationId xmlns:a16="http://schemas.microsoft.com/office/drawing/2014/main" id="{E7E59A00-81B8-4B28-9F87-2D60443CD42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" y="1905833"/>
            <a:ext cx="59436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38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E05C1DAE-16E0-4FCC-B46A-8E521DB9DB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" t="11598" r="313" b="365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01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610B87D-FAB7-41A4-B5F7-906ACE4086BB}"/>
              </a:ext>
            </a:extLst>
          </p:cNvPr>
          <p:cNvGrpSpPr/>
          <p:nvPr/>
        </p:nvGrpSpPr>
        <p:grpSpPr>
          <a:xfrm>
            <a:off x="3573673" y="1265618"/>
            <a:ext cx="5036380" cy="448235"/>
            <a:chOff x="3535140" y="639128"/>
            <a:chExt cx="5121742" cy="44823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2F9E91-D477-4958-95B9-59584E331C6C}"/>
                </a:ext>
              </a:extLst>
            </p:cNvPr>
            <p:cNvSpPr txBox="1"/>
            <p:nvPr/>
          </p:nvSpPr>
          <p:spPr>
            <a:xfrm>
              <a:off x="3535140" y="639128"/>
              <a:ext cx="51217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 SOLUTION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D406D46-903C-4189-BACB-2075140767E0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pic>
        <p:nvPicPr>
          <p:cNvPr id="30" name="Picture 29" descr="A bunch of food on a plate&#10;&#10;Description automatically generated">
            <a:extLst>
              <a:ext uri="{FF2B5EF4-FFF2-40B4-BE49-F238E27FC236}">
                <a16:creationId xmlns:a16="http://schemas.microsoft.com/office/drawing/2014/main" id="{B798719C-93F9-4AF5-9FA9-6E79AF666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14" b="1381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45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3">
            <a:extLst>
              <a:ext uri="{FF2B5EF4-FFF2-40B4-BE49-F238E27FC236}">
                <a16:creationId xmlns:a16="http://schemas.microsoft.com/office/drawing/2014/main" id="{AA4D6EA7-1C89-4323-B4FB-026E5761D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ED7853C-2E31-4DE8-9751-91ED586F5D14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10" name="Image4">
              <a:extLst>
                <a:ext uri="{FF2B5EF4-FFF2-40B4-BE49-F238E27FC236}">
                  <a16:creationId xmlns:a16="http://schemas.microsoft.com/office/drawing/2014/main" id="{37572920-8499-420A-8156-413D6A906D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11" name="Text Box9">
              <a:extLst>
                <a:ext uri="{FF2B5EF4-FFF2-40B4-BE49-F238E27FC236}">
                  <a16:creationId xmlns:a16="http://schemas.microsoft.com/office/drawing/2014/main" id="{076291DA-B72C-4703-972B-C144E2F890A6}"/>
                </a:ext>
              </a:extLst>
            </p:cNvPr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1EA7BDA-398D-4BCB-9F46-04EF6BE5A94A}"/>
              </a:ext>
            </a:extLst>
          </p:cNvPr>
          <p:cNvGrpSpPr/>
          <p:nvPr/>
        </p:nvGrpSpPr>
        <p:grpSpPr>
          <a:xfrm>
            <a:off x="101600" y="539750"/>
            <a:ext cx="11988800" cy="1087363"/>
            <a:chOff x="0" y="0"/>
            <a:chExt cx="12192000" cy="108736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421DCA-8193-413D-B96B-EE5DE2F4AA96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M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P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M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endParaRPr lang="de-CH" sz="28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EAB040-0416-4F55-85AD-DE9653195ED1}"/>
                </a:ext>
              </a:extLst>
            </p:cNvPr>
            <p:cNvSpPr txBox="1"/>
            <p:nvPr/>
          </p:nvSpPr>
          <p:spPr>
            <a:xfrm>
              <a:off x="3535140" y="639128"/>
              <a:ext cx="51217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 SOLUTION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56BA52-20CA-4558-B1AE-5F264D9E9EE4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93E7E77-26BB-43C7-AF00-B95710033761}"/>
              </a:ext>
            </a:extLst>
          </p:cNvPr>
          <p:cNvSpPr txBox="1"/>
          <p:nvPr/>
        </p:nvSpPr>
        <p:spPr>
          <a:xfrm>
            <a:off x="1386181" y="2905032"/>
            <a:ext cx="7620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8800" b="1" dirty="0"/>
              <a:t>D</a:t>
            </a:r>
            <a:r>
              <a:rPr lang="de-CH" sz="8800" b="1" dirty="0"/>
              <a:t>E</a:t>
            </a:r>
            <a:r>
              <a:rPr lang="en-CH" sz="8800" b="1" dirty="0"/>
              <a:t>M</a:t>
            </a:r>
            <a:r>
              <a:rPr lang="de-CH" sz="8800" b="1" dirty="0"/>
              <a:t>O</a:t>
            </a:r>
            <a:r>
              <a:rPr lang="en-CH" sz="8800" b="1" dirty="0"/>
              <a:t> </a:t>
            </a:r>
            <a:r>
              <a:rPr lang="de-CH" sz="8800" b="1" dirty="0"/>
              <a:t>S</a:t>
            </a:r>
            <a:r>
              <a:rPr lang="en-CH" sz="8800" b="1" dirty="0"/>
              <a:t>T</a:t>
            </a:r>
            <a:r>
              <a:rPr lang="de-CH" sz="8800" b="1" dirty="0"/>
              <a:t>U</a:t>
            </a:r>
            <a:r>
              <a:rPr lang="en-CH" sz="8800" b="1" dirty="0"/>
              <a:t>F</a:t>
            </a:r>
            <a:r>
              <a:rPr lang="de-CH" sz="8800" b="1" dirty="0"/>
              <a:t>F</a:t>
            </a:r>
            <a:r>
              <a:rPr lang="en-CH" sz="8800" b="1" dirty="0"/>
              <a:t>!!!</a:t>
            </a:r>
            <a:endParaRPr lang="de-CH" sz="8800" b="1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436CFC01-F86E-4FD5-9A88-AB4BBE6997A9}"/>
              </a:ext>
            </a:extLst>
          </p:cNvPr>
          <p:cNvSpPr/>
          <p:nvPr/>
        </p:nvSpPr>
        <p:spPr>
          <a:xfrm>
            <a:off x="9463625" y="2638425"/>
            <a:ext cx="2019300" cy="26003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6792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B2F73D18-D959-4C82-AB9A-CA5C0921D4C0}"/>
              </a:ext>
            </a:extLst>
          </p:cNvPr>
          <p:cNvSpPr txBox="1">
            <a:spLocks/>
          </p:cNvSpPr>
          <p:nvPr/>
        </p:nvSpPr>
        <p:spPr>
          <a:xfrm>
            <a:off x="234498" y="3144496"/>
            <a:ext cx="3447695" cy="89155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1000"/>
              </a:spcBef>
            </a:pPr>
            <a:r>
              <a:rPr lang="en-US" sz="6000" kern="1200" dirty="0">
                <a:solidFill>
                  <a:srgbClr val="FFC000"/>
                </a:solidFill>
                <a:latin typeface="+mn-lt"/>
                <a:ea typeface="+mn-ea"/>
                <a:cs typeface="+mn-cs"/>
              </a:rPr>
              <a:t>Thank You!</a:t>
            </a:r>
          </a:p>
        </p:txBody>
      </p:sp>
      <p:sp>
        <p:nvSpPr>
          <p:cNvPr id="29" name="Freeform: Shape 17">
            <a:extLst>
              <a:ext uri="{FF2B5EF4-FFF2-40B4-BE49-F238E27FC236}">
                <a16:creationId xmlns:a16="http://schemas.microsoft.com/office/drawing/2014/main" id="{83FA766D-3260-4E0A-9E7F-A2C93DFF1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19">
            <a:extLst>
              <a:ext uri="{FF2B5EF4-FFF2-40B4-BE49-F238E27FC236}">
                <a16:creationId xmlns:a16="http://schemas.microsoft.com/office/drawing/2014/main" id="{CB435A06-5FFD-4CF8-BE06-3796EC420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Google Shape;88;p13">
            <a:extLst>
              <a:ext uri="{FF2B5EF4-FFF2-40B4-BE49-F238E27FC236}">
                <a16:creationId xmlns:a16="http://schemas.microsoft.com/office/drawing/2014/main" id="{8DCF6B61-F1C0-43A0-AFB5-0934F24774A8}"/>
              </a:ext>
            </a:extLst>
          </p:cNvPr>
          <p:cNvPicPr preferRelativeResize="0"/>
          <p:nvPr/>
        </p:nvPicPr>
        <p:blipFill rotWithShape="1">
          <a:blip r:embed="rId2"/>
          <a:srcRect l="19003" r="8859" b="2"/>
          <a:stretch/>
        </p:blipFill>
        <p:spPr>
          <a:xfrm>
            <a:off x="4518135" y="10"/>
            <a:ext cx="3236976" cy="299514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noFill/>
        </p:spPr>
      </p:pic>
      <p:sp>
        <p:nvSpPr>
          <p:cNvPr id="31" name="Freeform: Shape 21">
            <a:extLst>
              <a:ext uri="{FF2B5EF4-FFF2-40B4-BE49-F238E27FC236}">
                <a16:creationId xmlns:a16="http://schemas.microsoft.com/office/drawing/2014/main" id="{5E10DA6E-C3FF-4539-BF84-4775BB7EC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0D2E68-5562-4056-A73D-72C1E3825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invGray">
          <a:xfrm rot="5400000">
            <a:off x="4851969" y="590809"/>
            <a:ext cx="6858000" cy="567638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AAC63E46-1497-4C9B-B581-1EEBE320C10E}"/>
              </a:ext>
            </a:extLst>
          </p:cNvPr>
          <p:cNvSpPr txBox="1">
            <a:spLocks/>
          </p:cNvSpPr>
          <p:nvPr/>
        </p:nvSpPr>
        <p:spPr>
          <a:xfrm>
            <a:off x="5442778" y="462011"/>
            <a:ext cx="5676382" cy="1879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CH" sz="6000">
                <a:solidFill>
                  <a:schemeClr val="bg1"/>
                </a:solidFill>
              </a:rPr>
              <a:t>W</a:t>
            </a:r>
            <a:r>
              <a:rPr lang="de-CH" sz="6000">
                <a:solidFill>
                  <a:schemeClr val="bg1"/>
                </a:solidFill>
              </a:rPr>
              <a:t>e</a:t>
            </a:r>
            <a:r>
              <a:rPr lang="en-CH" sz="6000">
                <a:solidFill>
                  <a:schemeClr val="bg1"/>
                </a:solidFill>
              </a:rPr>
              <a:t> </a:t>
            </a:r>
            <a:r>
              <a:rPr lang="de-CH" sz="6000">
                <a:solidFill>
                  <a:schemeClr val="bg1"/>
                </a:solidFill>
              </a:rPr>
              <a:t>a</a:t>
            </a:r>
            <a:r>
              <a:rPr lang="en-CH" sz="6000">
                <a:solidFill>
                  <a:schemeClr val="bg1"/>
                </a:solidFill>
              </a:rPr>
              <a:t>p</a:t>
            </a:r>
            <a:r>
              <a:rPr lang="de-CH" sz="6000">
                <a:solidFill>
                  <a:schemeClr val="bg1"/>
                </a:solidFill>
              </a:rPr>
              <a:t>p</a:t>
            </a:r>
            <a:r>
              <a:rPr lang="en-CH" sz="6000">
                <a:solidFill>
                  <a:schemeClr val="bg1"/>
                </a:solidFill>
              </a:rPr>
              <a:t>r</a:t>
            </a:r>
            <a:r>
              <a:rPr lang="de-CH" sz="6000">
                <a:solidFill>
                  <a:schemeClr val="bg1"/>
                </a:solidFill>
              </a:rPr>
              <a:t>e</a:t>
            </a:r>
            <a:r>
              <a:rPr lang="en-CH" sz="6000">
                <a:solidFill>
                  <a:schemeClr val="bg1"/>
                </a:solidFill>
              </a:rPr>
              <a:t>c</a:t>
            </a:r>
            <a:r>
              <a:rPr lang="de-CH" sz="6000">
                <a:solidFill>
                  <a:schemeClr val="bg1"/>
                </a:solidFill>
              </a:rPr>
              <a:t>i</a:t>
            </a:r>
            <a:r>
              <a:rPr lang="en-CH" sz="6000">
                <a:solidFill>
                  <a:schemeClr val="bg1"/>
                </a:solidFill>
              </a:rPr>
              <a:t>a</a:t>
            </a:r>
            <a:r>
              <a:rPr lang="de-CH" sz="6000">
                <a:solidFill>
                  <a:schemeClr val="bg1"/>
                </a:solidFill>
              </a:rPr>
              <a:t>t</a:t>
            </a:r>
            <a:r>
              <a:rPr lang="en-CH" sz="6000">
                <a:solidFill>
                  <a:schemeClr val="bg1"/>
                </a:solidFill>
              </a:rPr>
              <a:t>e </a:t>
            </a:r>
            <a:r>
              <a:rPr lang="de-CH" sz="6000">
                <a:solidFill>
                  <a:schemeClr val="bg1"/>
                </a:solidFill>
              </a:rPr>
              <a:t>y</a:t>
            </a:r>
            <a:r>
              <a:rPr lang="en-CH" sz="6000">
                <a:solidFill>
                  <a:schemeClr val="bg1"/>
                </a:solidFill>
              </a:rPr>
              <a:t>o</a:t>
            </a:r>
            <a:r>
              <a:rPr lang="de-CH" sz="6000">
                <a:solidFill>
                  <a:schemeClr val="bg1"/>
                </a:solidFill>
              </a:rPr>
              <a:t>u</a:t>
            </a:r>
            <a:r>
              <a:rPr lang="en-CH" sz="6000">
                <a:solidFill>
                  <a:schemeClr val="bg1"/>
                </a:solidFill>
              </a:rPr>
              <a:t>r </a:t>
            </a:r>
            <a:r>
              <a:rPr lang="de-CH" sz="6000">
                <a:solidFill>
                  <a:schemeClr val="bg1"/>
                </a:solidFill>
              </a:rPr>
              <a:t>a</a:t>
            </a:r>
            <a:r>
              <a:rPr lang="en-CH" sz="6000">
                <a:solidFill>
                  <a:schemeClr val="bg1"/>
                </a:solidFill>
              </a:rPr>
              <a:t>t</a:t>
            </a:r>
            <a:r>
              <a:rPr lang="de-CH" sz="6000">
                <a:solidFill>
                  <a:schemeClr val="bg1"/>
                </a:solidFill>
              </a:rPr>
              <a:t>t</a:t>
            </a:r>
            <a:r>
              <a:rPr lang="en-CH" sz="6000">
                <a:solidFill>
                  <a:schemeClr val="bg1"/>
                </a:solidFill>
              </a:rPr>
              <a:t>e</a:t>
            </a:r>
            <a:r>
              <a:rPr lang="de-CH" sz="6000">
                <a:solidFill>
                  <a:schemeClr val="bg1"/>
                </a:solidFill>
              </a:rPr>
              <a:t>n</a:t>
            </a:r>
            <a:r>
              <a:rPr lang="en-CH" sz="6000">
                <a:solidFill>
                  <a:schemeClr val="bg1"/>
                </a:solidFill>
              </a:rPr>
              <a:t>t</a:t>
            </a:r>
            <a:r>
              <a:rPr lang="de-CH" sz="6000">
                <a:solidFill>
                  <a:schemeClr val="bg1"/>
                </a:solidFill>
              </a:rPr>
              <a:t>i</a:t>
            </a:r>
            <a:r>
              <a:rPr lang="en-CH" sz="6000">
                <a:solidFill>
                  <a:schemeClr val="bg1"/>
                </a:solidFill>
              </a:rPr>
              <a:t>o</a:t>
            </a:r>
            <a:r>
              <a:rPr lang="de-CH" sz="6000">
                <a:solidFill>
                  <a:schemeClr val="bg1"/>
                </a:solidFill>
              </a:rPr>
              <a:t>n</a:t>
            </a:r>
            <a:r>
              <a:rPr lang="en-CH" sz="6000">
                <a:solidFill>
                  <a:schemeClr val="bg1"/>
                </a:solidFill>
              </a:rPr>
              <a:t>!</a:t>
            </a:r>
            <a:endParaRPr lang="en-US" sz="6000">
              <a:solidFill>
                <a:schemeClr val="bg1"/>
              </a:solidFill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790C0CE2-0398-4C14-93B9-C93C9E7C56EF}"/>
              </a:ext>
            </a:extLst>
          </p:cNvPr>
          <p:cNvSpPr txBox="1">
            <a:spLocks/>
          </p:cNvSpPr>
          <p:nvPr/>
        </p:nvSpPr>
        <p:spPr>
          <a:xfrm>
            <a:off x="5442778" y="3621906"/>
            <a:ext cx="5676382" cy="276067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de-CH" sz="6000"/>
              <a:t>Q</a:t>
            </a:r>
            <a:r>
              <a:rPr lang="en-CH" sz="6000"/>
              <a:t>u</a:t>
            </a:r>
            <a:r>
              <a:rPr lang="de-CH" sz="6000"/>
              <a:t>e</a:t>
            </a:r>
            <a:r>
              <a:rPr lang="en-CH" sz="6000"/>
              <a:t>s</a:t>
            </a:r>
            <a:r>
              <a:rPr lang="de-CH" sz="6000"/>
              <a:t>t</a:t>
            </a:r>
            <a:r>
              <a:rPr lang="en-CH" sz="6000"/>
              <a:t>i</a:t>
            </a:r>
            <a:r>
              <a:rPr lang="de-CH" sz="6000"/>
              <a:t>o</a:t>
            </a:r>
            <a:r>
              <a:rPr lang="en-CH" sz="6000"/>
              <a:t>n</a:t>
            </a:r>
            <a:r>
              <a:rPr lang="de-CH" sz="6000"/>
              <a:t>s</a:t>
            </a:r>
            <a:r>
              <a:rPr lang="en-CH" sz="6000"/>
              <a:t>?</a:t>
            </a:r>
            <a:br>
              <a:rPr lang="en-CH" sz="6000"/>
            </a:br>
            <a:r>
              <a:rPr lang="de-CH" sz="6000"/>
              <a:t>F</a:t>
            </a:r>
            <a:r>
              <a:rPr lang="en-CH" sz="6000"/>
              <a:t>e</a:t>
            </a:r>
            <a:r>
              <a:rPr lang="de-CH" sz="6000"/>
              <a:t>e</a:t>
            </a:r>
            <a:r>
              <a:rPr lang="en-CH" sz="6000"/>
              <a:t>d</a:t>
            </a:r>
            <a:r>
              <a:rPr lang="de-CH" sz="6000"/>
              <a:t>b</a:t>
            </a:r>
            <a:r>
              <a:rPr lang="en-CH" sz="6000"/>
              <a:t>a</a:t>
            </a:r>
            <a:r>
              <a:rPr lang="de-CH" sz="6000"/>
              <a:t>c</a:t>
            </a:r>
            <a:r>
              <a:rPr lang="en-CH" sz="6000"/>
              <a:t>k</a:t>
            </a:r>
            <a:r>
              <a:rPr lang="de-CH" sz="6000"/>
              <a:t>s</a:t>
            </a:r>
            <a:r>
              <a:rPr lang="en-CH" sz="6000"/>
              <a:t>?</a:t>
            </a:r>
            <a:br>
              <a:rPr lang="en-CH" sz="6000"/>
            </a:br>
            <a:r>
              <a:rPr lang="de-CH" sz="6000"/>
              <a:t>R</a:t>
            </a:r>
            <a:r>
              <a:rPr lang="en-CH" sz="6000"/>
              <a:t>e</a:t>
            </a:r>
            <a:r>
              <a:rPr lang="de-CH" sz="6000"/>
              <a:t>m</a:t>
            </a:r>
            <a:r>
              <a:rPr lang="en-CH" sz="6000"/>
              <a:t>a</a:t>
            </a:r>
            <a:r>
              <a:rPr lang="de-CH" sz="6000"/>
              <a:t>r</a:t>
            </a:r>
            <a:r>
              <a:rPr lang="en-CH" sz="6000"/>
              <a:t>k</a:t>
            </a:r>
            <a:r>
              <a:rPr lang="de-CH" sz="6000"/>
              <a:t>s</a:t>
            </a:r>
            <a:r>
              <a:rPr lang="en-CH" sz="6000"/>
              <a:t>?</a:t>
            </a:r>
            <a:endParaRPr lang="en-US" sz="6000"/>
          </a:p>
        </p:txBody>
      </p:sp>
    </p:spTree>
    <p:extLst>
      <p:ext uri="{BB962C8B-B14F-4D97-AF65-F5344CB8AC3E}">
        <p14:creationId xmlns:p14="http://schemas.microsoft.com/office/powerpoint/2010/main" val="3999068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610B87D-FAB7-41A4-B5F7-906ACE4086BB}"/>
              </a:ext>
            </a:extLst>
          </p:cNvPr>
          <p:cNvGrpSpPr/>
          <p:nvPr/>
        </p:nvGrpSpPr>
        <p:grpSpPr>
          <a:xfrm>
            <a:off x="97452" y="540765"/>
            <a:ext cx="11988800" cy="1087363"/>
            <a:chOff x="0" y="0"/>
            <a:chExt cx="12192000" cy="108736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949AD27-92E7-47C7-8B9F-E2CB2E39708D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NTRODUCTION</a:t>
              </a:r>
              <a:endParaRPr lang="de-CH" sz="28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2F9E91-D477-4958-95B9-59584E331C6C}"/>
                </a:ext>
              </a:extLst>
            </p:cNvPr>
            <p:cNvSpPr txBox="1"/>
            <p:nvPr/>
          </p:nvSpPr>
          <p:spPr>
            <a:xfrm>
              <a:off x="3820874" y="639128"/>
              <a:ext cx="45502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B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U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D406D46-903C-4189-BACB-2075140767E0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F2B722F1-E2BD-4991-AD21-3C3D54041B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9756631"/>
              </p:ext>
            </p:extLst>
          </p:nvPr>
        </p:nvGraphicFramePr>
        <p:xfrm>
          <a:off x="1090808" y="1957784"/>
          <a:ext cx="4614667" cy="3416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29" name="Group 28">
            <a:extLst>
              <a:ext uri="{FF2B5EF4-FFF2-40B4-BE49-F238E27FC236}">
                <a16:creationId xmlns:a16="http://schemas.microsoft.com/office/drawing/2014/main" id="{AFEFB999-75D1-4ABC-9540-6D4AA3530DD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/>
        </p:nvGrpSpPr>
        <p:grpSpPr>
          <a:xfrm>
            <a:off x="4593761" y="5981935"/>
            <a:ext cx="7496639" cy="769441"/>
            <a:chOff x="101600" y="5520868"/>
            <a:chExt cx="11988800" cy="123050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4E584FFB-7C71-4D88-A7C7-ED78C1BE0B9B}"/>
                </a:ext>
              </a:extLst>
            </p:cNvPr>
            <p:cNvGrpSpPr/>
            <p:nvPr/>
          </p:nvGrpSpPr>
          <p:grpSpPr>
            <a:xfrm>
              <a:off x="101600" y="5520868"/>
              <a:ext cx="3663070" cy="1230508"/>
              <a:chOff x="101600" y="5520868"/>
              <a:chExt cx="3663070" cy="1230508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4797B0AD-9CA4-4E7E-8BF2-FD0CB751A482}"/>
                  </a:ext>
                </a:extLst>
              </p:cNvPr>
              <p:cNvGrpSpPr/>
              <p:nvPr/>
            </p:nvGrpSpPr>
            <p:grpSpPr>
              <a:xfrm>
                <a:off x="1110277" y="5780266"/>
                <a:ext cx="2654393" cy="711713"/>
                <a:chOff x="5010737" y="4582846"/>
                <a:chExt cx="3117262" cy="835820"/>
              </a:xfrm>
            </p:grpSpPr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7B145671-46F7-4BE6-B0C7-7E7C8E3C3BA5}"/>
                    </a:ext>
                  </a:extLst>
                </p:cNvPr>
                <p:cNvSpPr/>
                <p:nvPr/>
              </p:nvSpPr>
              <p:spPr>
                <a:xfrm>
                  <a:off x="5010737" y="4582846"/>
                  <a:ext cx="3117262" cy="835820"/>
                </a:xfrm>
                <a:prstGeom prst="roundRect">
                  <a:avLst/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4" name="Rectangle: Rounded Corners 4">
                  <a:extLst>
                    <a:ext uri="{FF2B5EF4-FFF2-40B4-BE49-F238E27FC236}">
                      <a16:creationId xmlns:a16="http://schemas.microsoft.com/office/drawing/2014/main" id="{CE36D343-BDEB-4544-B870-172A638E0AF1}"/>
                    </a:ext>
                  </a:extLst>
                </p:cNvPr>
                <p:cNvSpPr txBox="1"/>
                <p:nvPr/>
              </p:nvSpPr>
              <p:spPr>
                <a:xfrm>
                  <a:off x="5051538" y="4623647"/>
                  <a:ext cx="3035660" cy="754218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659821" tIns="129540" rIns="129540" bIns="129540" numCol="1" spcCol="1270" anchor="ctr" anchorCtr="0">
                  <a:noAutofit/>
                </a:bodyPr>
                <a:lstStyle/>
                <a:p>
                  <a:pPr marL="0" lvl="0" indent="0" defTabSz="1511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CH" sz="1600" b="1" kern="1200" dirty="0"/>
                    <a:t>D</a:t>
                  </a:r>
                  <a:r>
                    <a:rPr lang="de-CH" sz="1600" b="1" kern="1200" dirty="0"/>
                    <a:t>e</a:t>
                  </a:r>
                  <a:r>
                    <a:rPr lang="en-CH" sz="1600" b="1" kern="1200" dirty="0"/>
                    <a:t>n</a:t>
                  </a:r>
                  <a:r>
                    <a:rPr lang="de-CH" sz="1600" b="1" kern="1200" dirty="0"/>
                    <a:t>i</a:t>
                  </a:r>
                  <a:r>
                    <a:rPr lang="en-CH" sz="1600" b="1" kern="1200" dirty="0"/>
                    <a:t>z</a:t>
                  </a:r>
                  <a:endParaRPr lang="de-CH" sz="1600" b="1" kern="1200" dirty="0"/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DD8E945-41F4-4DDC-A407-BA03B3CC1F66}"/>
                  </a:ext>
                </a:extLst>
              </p:cNvPr>
              <p:cNvSpPr/>
              <p:nvPr/>
            </p:nvSpPr>
            <p:spPr>
              <a:xfrm>
                <a:off x="101600" y="5520868"/>
                <a:ext cx="1230595" cy="1230508"/>
              </a:xfrm>
              <a:prstGeom prst="ellipse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de-CH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B26C60C-C853-4AAA-A356-B861D0F56D8F}"/>
                </a:ext>
              </a:extLst>
            </p:cNvPr>
            <p:cNvGrpSpPr/>
            <p:nvPr/>
          </p:nvGrpSpPr>
          <p:grpSpPr>
            <a:xfrm>
              <a:off x="4285982" y="5520868"/>
              <a:ext cx="3663070" cy="1230508"/>
              <a:chOff x="4285982" y="5520868"/>
              <a:chExt cx="3663070" cy="1230508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840FD273-9A1E-4A9B-BA2E-A5DDC6E2D780}"/>
                  </a:ext>
                </a:extLst>
              </p:cNvPr>
              <p:cNvGrpSpPr/>
              <p:nvPr/>
            </p:nvGrpSpPr>
            <p:grpSpPr>
              <a:xfrm>
                <a:off x="5294659" y="5780266"/>
                <a:ext cx="2654393" cy="711713"/>
                <a:chOff x="5010737" y="4582846"/>
                <a:chExt cx="3117262" cy="835820"/>
              </a:xfrm>
            </p:grpSpPr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8C00216E-9876-4074-9D6D-F23151A476DC}"/>
                    </a:ext>
                  </a:extLst>
                </p:cNvPr>
                <p:cNvSpPr/>
                <p:nvPr/>
              </p:nvSpPr>
              <p:spPr>
                <a:xfrm>
                  <a:off x="5010737" y="4582846"/>
                  <a:ext cx="3117262" cy="835820"/>
                </a:xfrm>
                <a:prstGeom prst="roundRect">
                  <a:avLst/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0" name="Rectangle: Rounded Corners 4">
                  <a:extLst>
                    <a:ext uri="{FF2B5EF4-FFF2-40B4-BE49-F238E27FC236}">
                      <a16:creationId xmlns:a16="http://schemas.microsoft.com/office/drawing/2014/main" id="{9ADA90C5-B808-4C28-9DC3-AC45879EFEDA}"/>
                    </a:ext>
                  </a:extLst>
                </p:cNvPr>
                <p:cNvSpPr txBox="1"/>
                <p:nvPr/>
              </p:nvSpPr>
              <p:spPr>
                <a:xfrm>
                  <a:off x="5051538" y="4623647"/>
                  <a:ext cx="3035660" cy="754218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659821" tIns="129540" rIns="129540" bIns="129540" numCol="1" spcCol="1270" anchor="ctr" anchorCtr="0">
                  <a:noAutofit/>
                </a:bodyPr>
                <a:lstStyle/>
                <a:p>
                  <a:pPr marL="0" lvl="0" indent="0" algn="l" defTabSz="1511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CH" b="1" kern="1200" dirty="0"/>
                    <a:t>G</a:t>
                  </a:r>
                  <a:r>
                    <a:rPr lang="de-CH" b="1" kern="1200" dirty="0"/>
                    <a:t>j</a:t>
                  </a:r>
                  <a:r>
                    <a:rPr lang="en-CH" b="1" kern="1200" dirty="0"/>
                    <a:t>o</a:t>
                  </a:r>
                  <a:r>
                    <a:rPr lang="de-CH" b="1" kern="1200" dirty="0"/>
                    <a:t>n</a:t>
                  </a:r>
                  <a:r>
                    <a:rPr lang="en-CH" b="1" kern="1200" dirty="0"/>
                    <a:t>s</a:t>
                  </a:r>
                  <a:r>
                    <a:rPr lang="de-CH" b="1" kern="1200" dirty="0"/>
                    <a:t>o</a:t>
                  </a:r>
                  <a:r>
                    <a:rPr lang="en-CH" b="1" kern="1200" dirty="0"/>
                    <a:t>n</a:t>
                  </a:r>
                  <a:endParaRPr lang="de-CH" b="1" kern="1200" dirty="0"/>
                </a:p>
              </p:txBody>
            </p:sp>
          </p:grp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CED2EB97-2549-4713-8E27-7549806579E9}"/>
                  </a:ext>
                </a:extLst>
              </p:cNvPr>
              <p:cNvSpPr/>
              <p:nvPr/>
            </p:nvSpPr>
            <p:spPr>
              <a:xfrm>
                <a:off x="4285982" y="5520868"/>
                <a:ext cx="1230595" cy="1230508"/>
              </a:xfrm>
              <a:prstGeom prst="ellipse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de-CH" dirty="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1AE5ADB-10A6-4A7C-A228-83E9D017263F}"/>
                </a:ext>
              </a:extLst>
            </p:cNvPr>
            <p:cNvGrpSpPr/>
            <p:nvPr/>
          </p:nvGrpSpPr>
          <p:grpSpPr>
            <a:xfrm>
              <a:off x="8427330" y="5520868"/>
              <a:ext cx="3663070" cy="1230508"/>
              <a:chOff x="8427330" y="5520868"/>
              <a:chExt cx="3663070" cy="1230508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8FE5A872-F28A-4FC3-A03A-E27A7B9EBA91}"/>
                  </a:ext>
                </a:extLst>
              </p:cNvPr>
              <p:cNvGrpSpPr/>
              <p:nvPr/>
            </p:nvGrpSpPr>
            <p:grpSpPr>
              <a:xfrm>
                <a:off x="9436007" y="5780266"/>
                <a:ext cx="2654393" cy="711713"/>
                <a:chOff x="5010737" y="4582846"/>
                <a:chExt cx="3117262" cy="835820"/>
              </a:xfrm>
            </p:grpSpPr>
            <p:sp>
              <p:nvSpPr>
                <p:cNvPr id="35" name="Rectangle: Rounded Corners 34">
                  <a:extLst>
                    <a:ext uri="{FF2B5EF4-FFF2-40B4-BE49-F238E27FC236}">
                      <a16:creationId xmlns:a16="http://schemas.microsoft.com/office/drawing/2014/main" id="{30AD5C3A-8DC3-4445-B8EC-B62A37030394}"/>
                    </a:ext>
                  </a:extLst>
                </p:cNvPr>
                <p:cNvSpPr/>
                <p:nvPr/>
              </p:nvSpPr>
              <p:spPr>
                <a:xfrm>
                  <a:off x="5010737" y="4582846"/>
                  <a:ext cx="3117262" cy="835820"/>
                </a:xfrm>
                <a:prstGeom prst="roundRect">
                  <a:avLst/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36" name="Rectangle: Rounded Corners 4">
                  <a:extLst>
                    <a:ext uri="{FF2B5EF4-FFF2-40B4-BE49-F238E27FC236}">
                      <a16:creationId xmlns:a16="http://schemas.microsoft.com/office/drawing/2014/main" id="{9517DFE1-D5D1-4372-AA0E-6BE079767F52}"/>
                    </a:ext>
                  </a:extLst>
                </p:cNvPr>
                <p:cNvSpPr txBox="1"/>
                <p:nvPr/>
              </p:nvSpPr>
              <p:spPr>
                <a:xfrm>
                  <a:off x="5051538" y="4623647"/>
                  <a:ext cx="3035660" cy="754218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659821" tIns="129540" rIns="129540" bIns="129540" numCol="1" spcCol="1270" anchor="ctr" anchorCtr="0">
                  <a:noAutofit/>
                </a:bodyPr>
                <a:lstStyle/>
                <a:p>
                  <a:pPr marL="0" lvl="0" indent="0" algn="l" defTabSz="1511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CH" b="1" kern="1200" dirty="0"/>
                    <a:t>A</a:t>
                  </a:r>
                  <a:r>
                    <a:rPr lang="de-CH" b="1" kern="1200" dirty="0"/>
                    <a:t>m</a:t>
                  </a:r>
                  <a:r>
                    <a:rPr lang="en-CH" b="1" kern="1200" dirty="0"/>
                    <a:t>a</a:t>
                  </a:r>
                  <a:r>
                    <a:rPr lang="de-CH" b="1" kern="1200" dirty="0"/>
                    <a:t>l</a:t>
                  </a:r>
                  <a:r>
                    <a:rPr lang="en-CH" b="1" kern="1200" dirty="0"/>
                    <a:t>a</a:t>
                  </a:r>
                  <a:endParaRPr lang="de-CH" b="1" kern="1200" dirty="0"/>
                </a:p>
              </p:txBody>
            </p:sp>
          </p:grp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D970171-716E-4566-8CC7-9F9D065A721A}"/>
                  </a:ext>
                </a:extLst>
              </p:cNvPr>
              <p:cNvSpPr/>
              <p:nvPr/>
            </p:nvSpPr>
            <p:spPr>
              <a:xfrm>
                <a:off x="8427330" y="5520868"/>
                <a:ext cx="1230595" cy="1230508"/>
              </a:xfrm>
              <a:prstGeom prst="ellipse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</p:grpSp>
      <p:pic>
        <p:nvPicPr>
          <p:cNvPr id="16" name="Picture 15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989EC017-304B-4E41-8E59-F134CC9F02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386" y="1956275"/>
            <a:ext cx="4086507" cy="341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126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aphicFrame>
        <p:nvGraphicFramePr>
          <p:cNvPr id="45" name="Diagram 44">
            <a:extLst>
              <a:ext uri="{FF2B5EF4-FFF2-40B4-BE49-F238E27FC236}">
                <a16:creationId xmlns:a16="http://schemas.microsoft.com/office/drawing/2014/main" id="{F784F557-97DA-480E-929C-97499D6D81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9456109"/>
              </p:ext>
            </p:extLst>
          </p:nvPr>
        </p:nvGraphicFramePr>
        <p:xfrm>
          <a:off x="6954" y="2039219"/>
          <a:ext cx="12192000" cy="4533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46" name="Group 45">
            <a:extLst>
              <a:ext uri="{FF2B5EF4-FFF2-40B4-BE49-F238E27FC236}">
                <a16:creationId xmlns:a16="http://schemas.microsoft.com/office/drawing/2014/main" id="{552D0C23-BC84-42C9-B9B6-0D73BFF7B8EA}"/>
              </a:ext>
            </a:extLst>
          </p:cNvPr>
          <p:cNvGrpSpPr/>
          <p:nvPr/>
        </p:nvGrpSpPr>
        <p:grpSpPr>
          <a:xfrm>
            <a:off x="44124" y="539750"/>
            <a:ext cx="12103752" cy="1087363"/>
            <a:chOff x="-96250" y="0"/>
            <a:chExt cx="12391571" cy="1087363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688DCE0-E777-4F49-A46F-B91A448EB3EA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S–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 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U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endParaRPr lang="de-CH" sz="28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D48A01F-0C73-4B43-AD91-61E4A0ABD266}"/>
                </a:ext>
              </a:extLst>
            </p:cNvPr>
            <p:cNvSpPr txBox="1"/>
            <p:nvPr/>
          </p:nvSpPr>
          <p:spPr>
            <a:xfrm>
              <a:off x="-96250" y="639128"/>
              <a:ext cx="123915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BLEM IDENTIFICATION @ OFFLINE 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F93D8C6-6126-4F23-9162-7EBB63FDD3D2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 rotWithShape="1">
          <a:blip r:embed="rId2"/>
          <a:srcRect r="81687" b="-6648"/>
          <a:stretch/>
        </p:blipFill>
        <p:spPr>
          <a:xfrm>
            <a:off x="44124" y="33915"/>
            <a:ext cx="1070301" cy="584775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2B2360-1236-4670-BD29-DA51FA72B6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5541"/>
            <a:ext cx="12192000" cy="583245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C7B911A3-C6DD-48BB-94D1-444F19720A71}"/>
              </a:ext>
            </a:extLst>
          </p:cNvPr>
          <p:cNvGrpSpPr/>
          <p:nvPr/>
        </p:nvGrpSpPr>
        <p:grpSpPr>
          <a:xfrm>
            <a:off x="101600" y="-98425"/>
            <a:ext cx="11988800" cy="1087363"/>
            <a:chOff x="0" y="0"/>
            <a:chExt cx="12192000" cy="108736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5E35DB5-158C-4262-9B25-9CAB3E288344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S–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  P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R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 -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PMN</a:t>
              </a:r>
              <a:endParaRPr lang="de-CH" sz="28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6F8486C-030C-43D4-B9A5-BA1217AF0474}"/>
                </a:ext>
              </a:extLst>
            </p:cNvPr>
            <p:cNvSpPr txBox="1"/>
            <p:nvPr/>
          </p:nvSpPr>
          <p:spPr>
            <a:xfrm>
              <a:off x="2992820" y="639128"/>
              <a:ext cx="62063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N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N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G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U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N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83A8E3-8F44-4A35-9D0F-3E9B0D92F386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8419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610B87D-FAB7-41A4-B5F7-906ACE4086BB}"/>
              </a:ext>
            </a:extLst>
          </p:cNvPr>
          <p:cNvGrpSpPr/>
          <p:nvPr/>
        </p:nvGrpSpPr>
        <p:grpSpPr>
          <a:xfrm>
            <a:off x="97452" y="540765"/>
            <a:ext cx="11988800" cy="1087363"/>
            <a:chOff x="0" y="0"/>
            <a:chExt cx="12192000" cy="108736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949AD27-92E7-47C7-8B9F-E2CB2E39708D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NTRODU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G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H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U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endParaRPr lang="de-CH" sz="28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2F9E91-D477-4958-95B9-59584E331C6C}"/>
                </a:ext>
              </a:extLst>
            </p:cNvPr>
            <p:cNvSpPr txBox="1"/>
            <p:nvPr/>
          </p:nvSpPr>
          <p:spPr>
            <a:xfrm>
              <a:off x="3535140" y="639128"/>
              <a:ext cx="51217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 SOLUTION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D406D46-903C-4189-BACB-2075140767E0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99E7763C-F3B8-4186-AA47-7E41C6A97A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9657452"/>
              </p:ext>
            </p:extLst>
          </p:nvPr>
        </p:nvGraphicFramePr>
        <p:xfrm>
          <a:off x="1090808" y="1957784"/>
          <a:ext cx="5129017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7" name="Scroll: Horizontal 26">
            <a:extLst>
              <a:ext uri="{FF2B5EF4-FFF2-40B4-BE49-F238E27FC236}">
                <a16:creationId xmlns:a16="http://schemas.microsoft.com/office/drawing/2014/main" id="{FC1DD225-3D9D-4E98-903A-542531128E0A}"/>
              </a:ext>
            </a:extLst>
          </p:cNvPr>
          <p:cNvSpPr/>
          <p:nvPr/>
        </p:nvSpPr>
        <p:spPr>
          <a:xfrm rot="19794428">
            <a:off x="7284759" y="2822355"/>
            <a:ext cx="4133850" cy="2638327"/>
          </a:xfrm>
          <a:prstGeom prst="horizontalScroll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800" dirty="0">
              <a:solidFill>
                <a:schemeClr val="accent1"/>
              </a:solidFill>
            </a:endParaRPr>
          </a:p>
          <a:p>
            <a:r>
              <a:rPr lang="en-CH" sz="2800" dirty="0">
                <a:solidFill>
                  <a:schemeClr val="accent1"/>
                </a:solidFill>
              </a:rPr>
              <a:t>“ </a:t>
            </a:r>
            <a:r>
              <a:rPr lang="en-US" sz="2800" dirty="0">
                <a:solidFill>
                  <a:schemeClr val="accent1"/>
                </a:solidFill>
              </a:rPr>
              <a:t>If you want something new, you have to stop doing something </a:t>
            </a:r>
            <a:r>
              <a:rPr lang="en-US" sz="2800" dirty="0" err="1">
                <a:solidFill>
                  <a:schemeClr val="accent1"/>
                </a:solidFill>
              </a:rPr>
              <a:t>ol</a:t>
            </a:r>
            <a:r>
              <a:rPr lang="en-CH" sz="2800" dirty="0">
                <a:solidFill>
                  <a:schemeClr val="accent1"/>
                </a:solidFill>
              </a:rPr>
              <a:t>d ”</a:t>
            </a:r>
            <a:endParaRPr lang="en-US" sz="2800" dirty="0">
              <a:solidFill>
                <a:schemeClr val="accent1"/>
              </a:solidFill>
            </a:endParaRPr>
          </a:p>
          <a:p>
            <a:pPr algn="r"/>
            <a:endParaRPr lang="en-CH" b="1" dirty="0"/>
          </a:p>
          <a:p>
            <a:pPr algn="r"/>
            <a:r>
              <a:rPr lang="en-US" b="1" dirty="0">
                <a:solidFill>
                  <a:schemeClr val="tx1"/>
                </a:solidFill>
              </a:rPr>
              <a:t>William Pollard</a:t>
            </a:r>
          </a:p>
          <a:p>
            <a:pPr algn="ctr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7955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pic>
        <p:nvPicPr>
          <p:cNvPr id="6" name="Image3">
            <a:extLst>
              <a:ext uri="{FF2B5EF4-FFF2-40B4-BE49-F238E27FC236}">
                <a16:creationId xmlns:a16="http://schemas.microsoft.com/office/drawing/2014/main" id="{C961701C-4D77-4CA8-BAE3-B9555AF94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68D5E5F-3D66-45D7-A03A-007AC6CDE2E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8" name="Image4">
              <a:extLst>
                <a:ext uri="{FF2B5EF4-FFF2-40B4-BE49-F238E27FC236}">
                  <a16:creationId xmlns:a16="http://schemas.microsoft.com/office/drawing/2014/main" id="{FD17DAE1-93ED-46DE-8B2C-2229373104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10" name="Text Box9">
              <a:extLst>
                <a:ext uri="{FF2B5EF4-FFF2-40B4-BE49-F238E27FC236}">
                  <a16:creationId xmlns:a16="http://schemas.microsoft.com/office/drawing/2014/main" id="{183D0481-6E4E-4E66-A5A3-4E59E78C22BD}"/>
                </a:ext>
              </a:extLst>
            </p:cNvPr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ABFEF6F-6BEC-4440-9BA3-FFF812376035}"/>
              </a:ext>
            </a:extLst>
          </p:cNvPr>
          <p:cNvGrpSpPr/>
          <p:nvPr/>
        </p:nvGrpSpPr>
        <p:grpSpPr>
          <a:xfrm>
            <a:off x="101600" y="539543"/>
            <a:ext cx="11988800" cy="1087363"/>
            <a:chOff x="0" y="0"/>
            <a:chExt cx="12192000" cy="1087363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2D66135-F913-45EC-B3AE-CDEE116E6E64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TO–BE 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P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R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 -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P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M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endParaRPr lang="de-CH" sz="2800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9EE01BF-DE0C-44EC-BEDD-7454C587B5B8}"/>
                </a:ext>
              </a:extLst>
            </p:cNvPr>
            <p:cNvSpPr txBox="1"/>
            <p:nvPr/>
          </p:nvSpPr>
          <p:spPr>
            <a:xfrm>
              <a:off x="3535150" y="639128"/>
              <a:ext cx="51217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U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N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A66033F-A208-482C-8CBE-0C5BB565255E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pic>
        <p:nvPicPr>
          <p:cNvPr id="38" name="Picture 37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0574F2-D694-45B7-8BA0-F9F4AB4FB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817"/>
            <a:ext cx="12192000" cy="394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170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23D9D96-DA16-4F55-ABB1-305E4AFA8879}"/>
              </a:ext>
            </a:extLst>
          </p:cNvPr>
          <p:cNvGrpSpPr/>
          <p:nvPr/>
        </p:nvGrpSpPr>
        <p:grpSpPr>
          <a:xfrm>
            <a:off x="101600" y="539750"/>
            <a:ext cx="11988800" cy="1087363"/>
            <a:chOff x="0" y="0"/>
            <a:chExt cx="12192000" cy="10873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87A6CA-895D-4E4D-967B-302905BD82AF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BUSINESS OPPORTUNITIES</a:t>
              </a:r>
              <a:endParaRPr lang="de-CH" sz="28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7093F8F-DC41-4545-89BF-D3CC3C9D964D}"/>
                </a:ext>
              </a:extLst>
            </p:cNvPr>
            <p:cNvSpPr txBox="1"/>
            <p:nvPr/>
          </p:nvSpPr>
          <p:spPr>
            <a:xfrm>
              <a:off x="3535141" y="639128"/>
              <a:ext cx="51217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U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N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AAEE70A-657D-4923-A613-089651F77B09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0F62AF-23FA-4D95-8FAB-BE9B6C82929A}"/>
              </a:ext>
            </a:extLst>
          </p:cNvPr>
          <p:cNvGrpSpPr/>
          <p:nvPr/>
        </p:nvGrpSpPr>
        <p:grpSpPr>
          <a:xfrm>
            <a:off x="1174138" y="1801275"/>
            <a:ext cx="4792884" cy="4792883"/>
            <a:chOff x="251394" y="1513993"/>
            <a:chExt cx="2331973" cy="2331973"/>
          </a:xfrm>
        </p:grpSpPr>
        <p:sp>
          <p:nvSpPr>
            <p:cNvPr id="13" name="Shape 4567">
              <a:extLst>
                <a:ext uri="{FF2B5EF4-FFF2-40B4-BE49-F238E27FC236}">
                  <a16:creationId xmlns:a16="http://schemas.microsoft.com/office/drawing/2014/main" id="{EC6403D8-AA01-438E-BFD9-345E8189EE9C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28B7D55-F924-49FF-A1C2-553F8FC8B341}"/>
                </a:ext>
              </a:extLst>
            </p:cNvPr>
            <p:cNvSpPr txBox="1"/>
            <p:nvPr/>
          </p:nvSpPr>
          <p:spPr>
            <a:xfrm>
              <a:off x="526448" y="2388492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WH</a:t>
              </a:r>
              <a:r>
                <a:rPr lang="de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Y</a:t>
              </a:r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CE5C020-3106-4A1E-A657-47B18DD49E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1826959"/>
              </p:ext>
            </p:extLst>
          </p:nvPr>
        </p:nvGraphicFramePr>
        <p:xfrm>
          <a:off x="6224980" y="2271765"/>
          <a:ext cx="5036379" cy="3851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30224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23D9D96-DA16-4F55-ABB1-305E4AFA8879}"/>
              </a:ext>
            </a:extLst>
          </p:cNvPr>
          <p:cNvGrpSpPr/>
          <p:nvPr/>
        </p:nvGrpSpPr>
        <p:grpSpPr>
          <a:xfrm>
            <a:off x="101600" y="539750"/>
            <a:ext cx="11988800" cy="1087363"/>
            <a:chOff x="0" y="0"/>
            <a:chExt cx="12192000" cy="10873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87A6CA-895D-4E4D-967B-302905BD82AF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BUSINESS OPPORTUNITIES</a:t>
              </a:r>
              <a:endParaRPr lang="de-CH" sz="28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7093F8F-DC41-4545-89BF-D3CC3C9D964D}"/>
                </a:ext>
              </a:extLst>
            </p:cNvPr>
            <p:cNvSpPr txBox="1"/>
            <p:nvPr/>
          </p:nvSpPr>
          <p:spPr>
            <a:xfrm>
              <a:off x="3535141" y="639128"/>
              <a:ext cx="51217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U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N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AAEE70A-657D-4923-A613-089651F77B09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9" name="Speech Bubble: Oval 18">
            <a:extLst>
              <a:ext uri="{FF2B5EF4-FFF2-40B4-BE49-F238E27FC236}">
                <a16:creationId xmlns:a16="http://schemas.microsoft.com/office/drawing/2014/main" id="{190B0EFE-EE06-426F-BC1E-A81BBCCD5E8C}"/>
              </a:ext>
            </a:extLst>
          </p:cNvPr>
          <p:cNvSpPr/>
          <p:nvPr/>
        </p:nvSpPr>
        <p:spPr>
          <a:xfrm>
            <a:off x="1741748" y="2175630"/>
            <a:ext cx="8708504" cy="3402086"/>
          </a:xfrm>
          <a:prstGeom prst="wedgeEllipseCallout">
            <a:avLst>
              <a:gd name="adj1" fmla="val -51283"/>
              <a:gd name="adj2" fmla="val 678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2800" b="1" dirty="0"/>
              <a:t>Kind of this Solution exists in C</a:t>
            </a:r>
            <a:r>
              <a:rPr lang="de-CH" sz="2800" b="1" dirty="0"/>
              <a:t>H</a:t>
            </a:r>
            <a:r>
              <a:rPr lang="en-CH" sz="2800" b="1" dirty="0"/>
              <a:t>I</a:t>
            </a:r>
            <a:r>
              <a:rPr lang="de-CH" sz="2800" b="1" dirty="0"/>
              <a:t>N</a:t>
            </a:r>
            <a:r>
              <a:rPr lang="en-CH" sz="2800" b="1" dirty="0"/>
              <a:t>A!</a:t>
            </a:r>
          </a:p>
          <a:p>
            <a:pPr algn="ctr"/>
            <a:endParaRPr lang="en-CH" sz="2800" b="1" dirty="0"/>
          </a:p>
          <a:p>
            <a:pPr algn="ctr"/>
            <a:r>
              <a:rPr lang="en-CH" sz="2800" b="1" dirty="0"/>
              <a:t>I</a:t>
            </a:r>
            <a:r>
              <a:rPr lang="de-CH" sz="2800" b="1" dirty="0"/>
              <a:t>t</a:t>
            </a:r>
            <a:r>
              <a:rPr lang="en-CH" sz="2800" b="1" dirty="0"/>
              <a:t> </a:t>
            </a:r>
            <a:r>
              <a:rPr lang="de-CH" sz="2800" b="1" dirty="0"/>
              <a:t>s</a:t>
            </a:r>
            <a:r>
              <a:rPr lang="en-CH" sz="2800" b="1" dirty="0"/>
              <a:t>h</a:t>
            </a:r>
            <a:r>
              <a:rPr lang="de-CH" sz="2800" b="1" dirty="0"/>
              <a:t>o</a:t>
            </a:r>
            <a:r>
              <a:rPr lang="en-CH" sz="2800" b="1" dirty="0"/>
              <a:t>u</a:t>
            </a:r>
            <a:r>
              <a:rPr lang="de-CH" sz="2800" b="1" dirty="0"/>
              <a:t>l</a:t>
            </a:r>
            <a:r>
              <a:rPr lang="en-CH" sz="2800" b="1" dirty="0"/>
              <a:t>d </a:t>
            </a:r>
            <a:r>
              <a:rPr lang="de-CH" sz="2800" b="1" dirty="0"/>
              <a:t>w</a:t>
            </a:r>
            <a:r>
              <a:rPr lang="en-CH" sz="2800" b="1" dirty="0"/>
              <a:t>o</a:t>
            </a:r>
            <a:r>
              <a:rPr lang="de-CH" sz="2800" b="1" dirty="0"/>
              <a:t>r</a:t>
            </a:r>
            <a:r>
              <a:rPr lang="en-CH" sz="2800" b="1" dirty="0"/>
              <a:t>k </a:t>
            </a:r>
            <a:r>
              <a:rPr lang="de-CH" sz="2800" b="1" dirty="0"/>
              <a:t>i</a:t>
            </a:r>
            <a:r>
              <a:rPr lang="en-CH" sz="2800" b="1" dirty="0"/>
              <a:t>n </a:t>
            </a:r>
            <a:r>
              <a:rPr lang="de-CH" sz="2800" b="1" dirty="0"/>
              <a:t>E</a:t>
            </a:r>
            <a:r>
              <a:rPr lang="en-CH" sz="2800" b="1" dirty="0"/>
              <a:t>U</a:t>
            </a:r>
            <a:r>
              <a:rPr lang="de-CH" sz="2800" b="1" dirty="0"/>
              <a:t>R</a:t>
            </a:r>
            <a:r>
              <a:rPr lang="en-CH" sz="2800" b="1" dirty="0"/>
              <a:t>O</a:t>
            </a:r>
            <a:r>
              <a:rPr lang="de-CH" sz="2800" b="1" dirty="0"/>
              <a:t>P</a:t>
            </a:r>
            <a:r>
              <a:rPr lang="en-CH" sz="2800" b="1" dirty="0"/>
              <a:t>E </a:t>
            </a:r>
            <a:r>
              <a:rPr lang="de-CH" sz="2800" b="1" dirty="0"/>
              <a:t>t</a:t>
            </a:r>
            <a:r>
              <a:rPr lang="en-CH" sz="2800" b="1" dirty="0"/>
              <a:t>o</a:t>
            </a:r>
            <a:r>
              <a:rPr lang="de-CH" sz="2800" b="1" dirty="0"/>
              <a:t>o</a:t>
            </a:r>
            <a:r>
              <a:rPr lang="en-CH" sz="2800" b="1" dirty="0"/>
              <a:t>!</a:t>
            </a:r>
            <a:endParaRPr lang="de-CH" sz="2800" b="1" dirty="0"/>
          </a:p>
        </p:txBody>
      </p:sp>
    </p:spTree>
    <p:extLst>
      <p:ext uri="{BB962C8B-B14F-4D97-AF65-F5344CB8AC3E}">
        <p14:creationId xmlns:p14="http://schemas.microsoft.com/office/powerpoint/2010/main" val="1377221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" y="33915"/>
            <a:ext cx="5844578" cy="548321"/>
          </a:xfrm>
          <a:prstGeom prst="rect">
            <a:avLst/>
          </a:prstGeom>
          <a:noFill/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3847E83-347E-43B6-89D8-69BBEAD4EA99}"/>
              </a:ext>
            </a:extLst>
          </p:cNvPr>
          <p:cNvGrpSpPr/>
          <p:nvPr/>
        </p:nvGrpSpPr>
        <p:grpSpPr>
          <a:xfrm>
            <a:off x="10473275" y="28733"/>
            <a:ext cx="1667358" cy="368621"/>
            <a:chOff x="10473275" y="28733"/>
            <a:chExt cx="1667358" cy="368621"/>
          </a:xfrm>
        </p:grpSpPr>
        <p:pic>
          <p:nvPicPr>
            <p:cNvPr id="4" name="Image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73275" y="201635"/>
              <a:ext cx="1667358" cy="195719"/>
            </a:xfrm>
            <a:prstGeom prst="rect">
              <a:avLst/>
            </a:prstGeom>
            <a:noFill/>
          </p:spPr>
        </p:pic>
        <p:sp>
          <p:nvSpPr>
            <p:cNvPr id="9" name="Text Box9"/>
            <p:cNvSpPr txBox="1"/>
            <p:nvPr/>
          </p:nvSpPr>
          <p:spPr>
            <a:xfrm>
              <a:off x="10473277" y="28733"/>
              <a:ext cx="703387" cy="222625"/>
            </a:xfrm>
            <a:prstGeom prst="rect">
              <a:avLst/>
            </a:prstGeom>
          </p:spPr>
          <p:txBody>
            <a:bodyPr wrap="square" lIns="0" tIns="0" rIns="0" rtlCol="0">
              <a:spAutoFit/>
            </a:bodyPr>
            <a:lstStyle/>
            <a:p>
              <a:pPr>
                <a:lnSpc>
                  <a:spcPts val="0"/>
                </a:lnSpc>
              </a:pPr>
              <a:endParaRPr/>
            </a:p>
            <a:p>
              <a:pPr>
                <a:lnSpc>
                  <a:spcPts val="1469"/>
                </a:lnSpc>
              </a:pPr>
              <a:r>
                <a:rPr lang="en-US" altLang="zh-CN" sz="1100" spc="3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member</a:t>
              </a:r>
              <a:r>
                <a:rPr lang="en-US" altLang="zh-CN" sz="1100" spc="-41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 </a:t>
              </a:r>
              <a:r>
                <a:rPr lang="en-US" altLang="zh-CN" sz="1100" dirty="0">
                  <a:solidFill>
                    <a:srgbClr val="818181"/>
                  </a:solidFill>
                  <a:latin typeface="Arial"/>
                  <a:ea typeface="Arial"/>
                  <a:cs typeface="Arial"/>
                </a:rPr>
                <a:t>of</a:t>
              </a:r>
              <a:endParaRPr lang="en-US" altLang="zh-CN" sz="110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9FBC756-56E2-4993-9D4D-54AF8CC1D957}"/>
              </a:ext>
            </a:extLst>
          </p:cNvPr>
          <p:cNvGrpSpPr/>
          <p:nvPr/>
        </p:nvGrpSpPr>
        <p:grpSpPr>
          <a:xfrm>
            <a:off x="1174138" y="1795813"/>
            <a:ext cx="4792884" cy="4792883"/>
            <a:chOff x="251394" y="1513993"/>
            <a:chExt cx="2331973" cy="2331973"/>
          </a:xfrm>
        </p:grpSpPr>
        <p:sp>
          <p:nvSpPr>
            <p:cNvPr id="13" name="Shape 4567">
              <a:extLst>
                <a:ext uri="{FF2B5EF4-FFF2-40B4-BE49-F238E27FC236}">
                  <a16:creationId xmlns:a16="http://schemas.microsoft.com/office/drawing/2014/main" id="{37E22A5A-5DFF-4F70-8965-76A80DC5BB5B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631557D-F610-4294-8118-992B9A5D5848}"/>
                </a:ext>
              </a:extLst>
            </p:cNvPr>
            <p:cNvSpPr txBox="1"/>
            <p:nvPr/>
          </p:nvSpPr>
          <p:spPr>
            <a:xfrm>
              <a:off x="526448" y="2388494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WHERE?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C8F36B4-6610-4290-A65D-30846FCEFF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0412561"/>
              </p:ext>
            </p:extLst>
          </p:nvPr>
        </p:nvGraphicFramePr>
        <p:xfrm>
          <a:off x="6224980" y="2236825"/>
          <a:ext cx="5109770" cy="3910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84C201E2-3B54-418D-8106-4555AA7DE7E8}"/>
              </a:ext>
            </a:extLst>
          </p:cNvPr>
          <p:cNvGrpSpPr/>
          <p:nvPr/>
        </p:nvGrpSpPr>
        <p:grpSpPr>
          <a:xfrm>
            <a:off x="101600" y="539750"/>
            <a:ext cx="11988800" cy="1087363"/>
            <a:chOff x="0" y="0"/>
            <a:chExt cx="12192000" cy="108736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2B883DE-6CB2-441F-9783-9CCD2BFC941F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BUSINESS OPPORTUNITIES</a:t>
              </a:r>
              <a:endParaRPr lang="de-CH" sz="28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8C70A82-9C76-4764-AA10-BC7802FBC92C}"/>
                </a:ext>
              </a:extLst>
            </p:cNvPr>
            <p:cNvSpPr txBox="1"/>
            <p:nvPr/>
          </p:nvSpPr>
          <p:spPr>
            <a:xfrm>
              <a:off x="3535141" y="639128"/>
              <a:ext cx="51217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U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N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0101E1D-BD62-4621-9A38-DACB84E4288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3409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739</Words>
  <Application>Microsoft Office PowerPoint</Application>
  <PresentationFormat>Widescreen</PresentationFormat>
  <Paragraphs>103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Aharoni</vt:lpstr>
      <vt:lpstr>Arial</vt:lpstr>
      <vt:lpstr>Calibri</vt:lpstr>
      <vt:lpstr>Calibri Light</vt:lpstr>
      <vt:lpstr>Lato Light</vt:lpstr>
      <vt:lpstr>Poppins</vt:lpstr>
      <vt:lpstr>Office Theme</vt:lpstr>
      <vt:lpstr>ONLINE PRE ORDERING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PRE ORDERING SYSTEM</dc:title>
  <dc:creator>Gjonson Pjetri</dc:creator>
  <cp:lastModifiedBy>Gjonson Pjetri</cp:lastModifiedBy>
  <cp:revision>2</cp:revision>
  <dcterms:created xsi:type="dcterms:W3CDTF">2019-12-15T00:18:59Z</dcterms:created>
  <dcterms:modified xsi:type="dcterms:W3CDTF">2019-12-17T22:22:33Z</dcterms:modified>
</cp:coreProperties>
</file>